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76" r:id="rId4"/>
    <p:sldId id="271" r:id="rId5"/>
    <p:sldId id="264" r:id="rId6"/>
    <p:sldId id="277" r:id="rId7"/>
    <p:sldId id="265" r:id="rId8"/>
    <p:sldId id="261" r:id="rId9"/>
    <p:sldId id="267" r:id="rId10"/>
    <p:sldId id="262" r:id="rId11"/>
    <p:sldId id="278" r:id="rId12"/>
    <p:sldId id="268" r:id="rId13"/>
    <p:sldId id="263" r:id="rId14"/>
    <p:sldId id="270" r:id="rId15"/>
    <p:sldId id="279" r:id="rId16"/>
    <p:sldId id="259" r:id="rId17"/>
    <p:sldId id="274" r:id="rId18"/>
    <p:sldId id="280" r:id="rId1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DD8"/>
    <a:srgbClr val="BF8714"/>
    <a:srgbClr val="886D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60" y="90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4F5F7"/>
            </a:solidFill>
            <a:ln w="19050">
              <a:solidFill>
                <a:srgbClr val="609501"/>
              </a:solidFill>
            </a:ln>
            <a:effectLst/>
          </c:spPr>
          <c:explosion val="24"/>
          <c:dPt>
            <c:idx val="0"/>
            <c:bubble3D val="0"/>
            <c:spPr>
              <a:solidFill>
                <a:srgbClr val="886D27"/>
              </a:solidFill>
              <a:ln w="19050">
                <a:solidFill>
                  <a:srgbClr val="886D27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51-4905-A671-E2021665598C}"/>
              </c:ext>
            </c:extLst>
          </c:dPt>
          <c:dPt>
            <c:idx val="1"/>
            <c:bubble3D val="0"/>
            <c:spPr>
              <a:solidFill>
                <a:srgbClr val="BF871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51-4905-A671-E2021665598C}"/>
              </c:ext>
            </c:extLst>
          </c:dPt>
          <c:dPt>
            <c:idx val="2"/>
            <c:bubble3D val="0"/>
            <c:spPr>
              <a:solidFill>
                <a:srgbClr val="886D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C51-4905-A671-E2021665598C}"/>
              </c:ext>
            </c:extLst>
          </c:dPt>
          <c:dPt>
            <c:idx val="3"/>
            <c:bubble3D val="0"/>
            <c:spPr>
              <a:solidFill>
                <a:srgbClr val="BF871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C51-4905-A671-E2021665598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0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C51-4905-A671-E2021665598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D0D1110-F732-4051-8F6C-9D784611A41F}" type="CATEGORYNAME">
                      <a:rPr lang="zh-CN" altLang="en-US"/>
                      <a:pPr/>
                      <a:t>[类别名称]</a:t>
                    </a:fld>
                    <a:endParaRPr lang="zh-CN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51-4905-A671-E202166559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51-4905-A671-E2021665598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开盘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yyyy/m/d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A5-4C39-86FA-B367747373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盘高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yyyy/m/d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A5-4C39-86FA-B367747373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盘低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yyyy/m/d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A5-4C39-86FA-B3677473733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收盘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yyyy/m/d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3A5-4C39-86FA-B36774737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bg2">
                  <a:lumMod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rgbClr val="BF8714"/>
              </a:solidFill>
              <a:ln w="9525" cap="flat" cmpd="sng" algn="ctr">
                <a:noFill/>
                <a:round/>
              </a:ln>
              <a:effectLst/>
            </c:spPr>
          </c:upBars>
          <c:downBars>
            <c:spPr>
              <a:solidFill>
                <a:srgbClr val="886D27"/>
              </a:solidFill>
              <a:ln w="9525" cap="flat" cmpd="sng" algn="ctr">
                <a:noFill/>
                <a:round/>
              </a:ln>
              <a:effectLst/>
            </c:spPr>
          </c:downBars>
        </c:upDownBars>
        <c:axId val="260188000"/>
        <c:axId val="260188560"/>
      </c:stockChart>
      <c:dateAx>
        <c:axId val="260188000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60188560"/>
        <c:crosses val="autoZero"/>
        <c:auto val="1"/>
        <c:lblOffset val="100"/>
        <c:baseTimeUnit val="days"/>
      </c:dateAx>
      <c:valAx>
        <c:axId val="26018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6018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5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5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5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5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5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5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5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6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</a:p>
        </p:txBody>
      </p:sp>
    </p:spTree>
    <p:extLst>
      <p:ext uri="{BB962C8B-B14F-4D97-AF65-F5344CB8AC3E}">
        <p14:creationId xmlns:p14="http://schemas.microsoft.com/office/powerpoint/2010/main" val="154048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BD1A1-86D7-4E99-A29D-02587E070120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BA313-5E16-4A73-ABCB-ACD04CAE3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3B181C-253A-494C-B532-7E40245CD9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" y="0"/>
            <a:ext cx="4623825" cy="46146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2" y="1008354"/>
            <a:ext cx="3726075" cy="366693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72001" y="2019407"/>
            <a:ext cx="4159777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日月光华 旦复旦兮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72002" y="3150422"/>
            <a:ext cx="340574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data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72001" y="2571750"/>
            <a:ext cx="3885803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5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LITERARY WORK REPORT TEMPLATE PPT</a:t>
            </a:r>
            <a:endParaRPr lang="zh-CN" altLang="en-US" sz="15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0443" y="148654"/>
            <a:ext cx="2829897" cy="622314"/>
            <a:chOff x="822390" y="235742"/>
            <a:chExt cx="3773196" cy="829751"/>
          </a:xfrm>
        </p:grpSpPr>
        <p:sp>
          <p:nvSpPr>
            <p:cNvPr id="7" name="TextBox 76"/>
            <p:cNvSpPr txBox="1"/>
            <p:nvPr/>
          </p:nvSpPr>
          <p:spPr>
            <a:xfrm>
              <a:off x="822390" y="235742"/>
              <a:ext cx="178510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rgbClr val="BF87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2390" y="568947"/>
              <a:ext cx="3773196" cy="49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a text description here, rice husk spring and autumn advertising templates.</a:t>
              </a: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3053976" y="2057761"/>
            <a:ext cx="3036049" cy="1375217"/>
          </a:xfrm>
          <a:prstGeom prst="ellipse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5400000">
            <a:off x="3050454" y="2057761"/>
            <a:ext cx="3036049" cy="1375217"/>
          </a:xfrm>
          <a:prstGeom prst="ellipse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25146" y="1606933"/>
            <a:ext cx="1048583" cy="1048583"/>
          </a:xfrm>
          <a:prstGeom prst="ellipse">
            <a:avLst/>
          </a:prstGeom>
          <a:solidFill>
            <a:srgbClr val="886D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718865" y="1606933"/>
            <a:ext cx="1048583" cy="1048583"/>
          </a:xfrm>
          <a:prstGeom prst="ellipse">
            <a:avLst/>
          </a:prstGeom>
          <a:solidFill>
            <a:srgbClr val="BF8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/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718865" y="2856778"/>
            <a:ext cx="1048583" cy="1048583"/>
          </a:xfrm>
          <a:prstGeom prst="ellipse">
            <a:avLst/>
          </a:prstGeom>
          <a:solidFill>
            <a:srgbClr val="886D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425146" y="2867542"/>
            <a:ext cx="1048583" cy="1048583"/>
          </a:xfrm>
          <a:prstGeom prst="ellipse">
            <a:avLst/>
          </a:prstGeom>
          <a:solidFill>
            <a:srgbClr val="BF8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/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32991" y="1855502"/>
            <a:ext cx="422762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86268" y="1872192"/>
            <a:ext cx="590660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90134" y="3125907"/>
            <a:ext cx="541786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17192" y="3125907"/>
            <a:ext cx="390632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6082982" y="1411562"/>
            <a:ext cx="82390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082982" y="1688560"/>
            <a:ext cx="2288508" cy="5093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6082982" y="3317435"/>
            <a:ext cx="82390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82982" y="3594433"/>
            <a:ext cx="2288508" cy="5093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22" name="TextBox 76"/>
          <p:cNvSpPr txBox="1"/>
          <p:nvPr/>
        </p:nvSpPr>
        <p:spPr>
          <a:xfrm>
            <a:off x="2240101" y="1411562"/>
            <a:ext cx="82390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75499" y="1688560"/>
            <a:ext cx="2288508" cy="5093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24" name="TextBox 76"/>
          <p:cNvSpPr txBox="1"/>
          <p:nvPr/>
        </p:nvSpPr>
        <p:spPr>
          <a:xfrm>
            <a:off x="2240101" y="3317435"/>
            <a:ext cx="82390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75499" y="3594433"/>
            <a:ext cx="2288508" cy="5093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198AAE9-B214-44B2-B96A-6547B2BB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12" y="1430260"/>
            <a:ext cx="3419739" cy="3412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00" y="1567543"/>
            <a:ext cx="3328527" cy="3275693"/>
          </a:xfrm>
          <a:prstGeom prst="rect">
            <a:avLst/>
          </a:prstGeom>
        </p:spPr>
      </p:pic>
      <p:sp>
        <p:nvSpPr>
          <p:cNvPr id="22" name="TextBox 76"/>
          <p:cNvSpPr txBox="1"/>
          <p:nvPr/>
        </p:nvSpPr>
        <p:spPr>
          <a:xfrm>
            <a:off x="655964" y="2461251"/>
            <a:ext cx="754053" cy="7001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1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1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1"/>
          <p:cNvSpPr txBox="1"/>
          <p:nvPr/>
        </p:nvSpPr>
        <p:spPr>
          <a:xfrm>
            <a:off x="1600723" y="3014829"/>
            <a:ext cx="3172718" cy="349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</a:t>
            </a:r>
            <a:r>
              <a:rPr lang="en-US" altLang="zh-CN" sz="7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templateApplicable</a:t>
            </a:r>
            <a:r>
              <a:rPr lang="en-US" altLang="zh-CN" sz="7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enterprise introduction, summary report, sales marketing, chart </a:t>
            </a:r>
            <a:r>
              <a:rPr lang="en-US" altLang="zh-CN" sz="7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00724" y="2647494"/>
            <a:ext cx="2809039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29" name="TextBox 76"/>
          <p:cNvSpPr txBox="1"/>
          <p:nvPr/>
        </p:nvSpPr>
        <p:spPr>
          <a:xfrm>
            <a:off x="1600724" y="2215837"/>
            <a:ext cx="2659427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510923" y="2215836"/>
            <a:ext cx="0" cy="1183328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0443" y="148654"/>
            <a:ext cx="2829897" cy="622314"/>
            <a:chOff x="822390" y="235742"/>
            <a:chExt cx="3773196" cy="829751"/>
          </a:xfrm>
        </p:grpSpPr>
        <p:sp>
          <p:nvSpPr>
            <p:cNvPr id="7" name="TextBox 76"/>
            <p:cNvSpPr txBox="1"/>
            <p:nvPr/>
          </p:nvSpPr>
          <p:spPr>
            <a:xfrm>
              <a:off x="822390" y="235742"/>
              <a:ext cx="178510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rgbClr val="BF87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2390" y="568947"/>
              <a:ext cx="3773196" cy="49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a text description here, rice husk spring and autumn advertising templates.</a:t>
              </a: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20"/>
          <p:cNvSpPr/>
          <p:nvPr/>
        </p:nvSpPr>
        <p:spPr>
          <a:xfrm>
            <a:off x="1250086" y="2197249"/>
            <a:ext cx="1159669" cy="1159669"/>
          </a:xfrm>
          <a:prstGeom prst="arc">
            <a:avLst>
              <a:gd name="adj1" fmla="val 20172577"/>
              <a:gd name="adj2" fmla="val 16297434"/>
            </a:avLst>
          </a:prstGeom>
          <a:solidFill>
            <a:srgbClr val="BF8714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443275" y="1549271"/>
            <a:ext cx="773289" cy="4385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</a:p>
        </p:txBody>
      </p:sp>
      <p:sp>
        <p:nvSpPr>
          <p:cNvPr id="10" name="Arc 37"/>
          <p:cNvSpPr/>
          <p:nvPr/>
        </p:nvSpPr>
        <p:spPr>
          <a:xfrm>
            <a:off x="1367263" y="2314426"/>
            <a:ext cx="925313" cy="925313"/>
          </a:xfrm>
          <a:prstGeom prst="arc">
            <a:avLst>
              <a:gd name="adj1" fmla="val 20172577"/>
              <a:gd name="adj2" fmla="val 16297434"/>
            </a:avLst>
          </a:prstGeom>
          <a:ln w="44450">
            <a:solidFill>
              <a:srgbClr val="E7E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2457" y="3529035"/>
            <a:ext cx="2014927" cy="5093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12" name="Arc 20"/>
          <p:cNvSpPr/>
          <p:nvPr/>
        </p:nvSpPr>
        <p:spPr>
          <a:xfrm>
            <a:off x="3992166" y="2197249"/>
            <a:ext cx="1159669" cy="1159669"/>
          </a:xfrm>
          <a:prstGeom prst="arc">
            <a:avLst>
              <a:gd name="adj1" fmla="val 20172577"/>
              <a:gd name="adj2" fmla="val 16297434"/>
            </a:avLst>
          </a:prstGeom>
          <a:solidFill>
            <a:srgbClr val="886D27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4185355" y="1549271"/>
            <a:ext cx="773289" cy="4385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</a:p>
        </p:txBody>
      </p:sp>
      <p:sp>
        <p:nvSpPr>
          <p:cNvPr id="14" name="Arc 37"/>
          <p:cNvSpPr/>
          <p:nvPr/>
        </p:nvSpPr>
        <p:spPr>
          <a:xfrm>
            <a:off x="4109343" y="2314426"/>
            <a:ext cx="925313" cy="925313"/>
          </a:xfrm>
          <a:prstGeom prst="arc">
            <a:avLst>
              <a:gd name="adj1" fmla="val 20172577"/>
              <a:gd name="adj2" fmla="val 16297434"/>
            </a:avLst>
          </a:prstGeom>
          <a:ln w="44450">
            <a:solidFill>
              <a:srgbClr val="E7E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64537" y="3529035"/>
            <a:ext cx="2014927" cy="5093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16" name="Arc 20"/>
          <p:cNvSpPr/>
          <p:nvPr/>
        </p:nvSpPr>
        <p:spPr>
          <a:xfrm>
            <a:off x="6734244" y="2197249"/>
            <a:ext cx="1159669" cy="1159669"/>
          </a:xfrm>
          <a:prstGeom prst="arc">
            <a:avLst>
              <a:gd name="adj1" fmla="val 20172577"/>
              <a:gd name="adj2" fmla="val 16297434"/>
            </a:avLst>
          </a:prstGeom>
          <a:solidFill>
            <a:srgbClr val="BF8714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6927434" y="1549271"/>
            <a:ext cx="773289" cy="4385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</a:p>
        </p:txBody>
      </p:sp>
      <p:sp>
        <p:nvSpPr>
          <p:cNvPr id="18" name="Arc 37"/>
          <p:cNvSpPr/>
          <p:nvPr/>
        </p:nvSpPr>
        <p:spPr>
          <a:xfrm>
            <a:off x="6851422" y="2314426"/>
            <a:ext cx="925313" cy="925313"/>
          </a:xfrm>
          <a:prstGeom prst="arc">
            <a:avLst>
              <a:gd name="adj1" fmla="val 20172577"/>
              <a:gd name="adj2" fmla="val 16297434"/>
            </a:avLst>
          </a:prstGeom>
          <a:ln w="44450">
            <a:solidFill>
              <a:srgbClr val="E7E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06615" y="3529035"/>
            <a:ext cx="2014927" cy="5093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地面, 户外, 天空, 建筑物&#10;&#10;自动生成的说明">
            <a:extLst>
              <a:ext uri="{FF2B5EF4-FFF2-40B4-BE49-F238E27FC236}">
                <a16:creationId xmlns:a16="http://schemas.microsoft.com/office/drawing/2014/main" id="{91398946-E410-4AAB-8710-5B50323EBF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40" b="36512"/>
          <a:stretch/>
        </p:blipFill>
        <p:spPr>
          <a:xfrm>
            <a:off x="0" y="1219624"/>
            <a:ext cx="9144000" cy="205404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0443" y="148654"/>
            <a:ext cx="2829897" cy="622314"/>
            <a:chOff x="822390" y="235742"/>
            <a:chExt cx="3773196" cy="829751"/>
          </a:xfrm>
        </p:grpSpPr>
        <p:sp>
          <p:nvSpPr>
            <p:cNvPr id="7" name="TextBox 76"/>
            <p:cNvSpPr txBox="1"/>
            <p:nvPr/>
          </p:nvSpPr>
          <p:spPr>
            <a:xfrm>
              <a:off x="822390" y="235742"/>
              <a:ext cx="178510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rgbClr val="BF87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2390" y="568947"/>
              <a:ext cx="3773196" cy="49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a text description here, rice husk spring and autumn advertising templates.</a:t>
              </a: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873211" y="1475723"/>
            <a:ext cx="556736" cy="555597"/>
          </a:xfrm>
          <a:prstGeom prst="rect">
            <a:avLst/>
          </a:prstGeom>
          <a:solidFill>
            <a:srgbClr val="886D27"/>
          </a:solidFill>
          <a:ln>
            <a:noFill/>
          </a:ln>
          <a:effectLst/>
        </p:spPr>
        <p:txBody>
          <a:bodyPr lIns="68580" tIns="34290" rIns="68580" bIns="34290"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150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Freeform 7"/>
          <p:cNvSpPr>
            <a:spLocks noEditPoints="1"/>
          </p:cNvSpPr>
          <p:nvPr/>
        </p:nvSpPr>
        <p:spPr bwMode="auto">
          <a:xfrm>
            <a:off x="1010248" y="1588511"/>
            <a:ext cx="291147" cy="290551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262" tIns="45631" rIns="91262" bIns="45631"/>
          <a:lstStyle/>
          <a:p>
            <a:endParaRPr lang="zh-CN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Oval 21"/>
          <p:cNvSpPr>
            <a:spLocks noChangeArrowheads="1"/>
          </p:cNvSpPr>
          <p:nvPr/>
        </p:nvSpPr>
        <p:spPr bwMode="auto">
          <a:xfrm>
            <a:off x="873211" y="2512712"/>
            <a:ext cx="556736" cy="556736"/>
          </a:xfrm>
          <a:prstGeom prst="rect">
            <a:avLst/>
          </a:prstGeom>
          <a:solidFill>
            <a:srgbClr val="BF8714"/>
          </a:solidFill>
          <a:ln>
            <a:noFill/>
          </a:ln>
          <a:effectLst/>
        </p:spPr>
        <p:txBody>
          <a:bodyPr lIns="68580" tIns="34290" rIns="68580" bIns="34290"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150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Freeform 12"/>
          <p:cNvSpPr>
            <a:spLocks noEditPoints="1"/>
          </p:cNvSpPr>
          <p:nvPr/>
        </p:nvSpPr>
        <p:spPr bwMode="auto">
          <a:xfrm>
            <a:off x="956380" y="2651523"/>
            <a:ext cx="379840" cy="231767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262" tIns="45631" rIns="91262" bIns="45631"/>
          <a:lstStyle/>
          <a:p>
            <a:endParaRPr lang="zh-CN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Oval 24"/>
          <p:cNvSpPr>
            <a:spLocks noChangeArrowheads="1"/>
          </p:cNvSpPr>
          <p:nvPr/>
        </p:nvSpPr>
        <p:spPr bwMode="auto">
          <a:xfrm>
            <a:off x="3559630" y="2510998"/>
            <a:ext cx="556736" cy="555597"/>
          </a:xfrm>
          <a:prstGeom prst="rect">
            <a:avLst/>
          </a:prstGeom>
          <a:solidFill>
            <a:srgbClr val="886D27"/>
          </a:solidFill>
          <a:ln>
            <a:noFill/>
          </a:ln>
          <a:effectLst/>
        </p:spPr>
        <p:txBody>
          <a:bodyPr lIns="68580" tIns="34290" rIns="68580" bIns="34290"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150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Freeform 22"/>
          <p:cNvSpPr>
            <a:spLocks noEditPoints="1"/>
          </p:cNvSpPr>
          <p:nvPr/>
        </p:nvSpPr>
        <p:spPr bwMode="auto">
          <a:xfrm>
            <a:off x="3707498" y="2659549"/>
            <a:ext cx="265949" cy="265049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262" tIns="45631" rIns="91262" bIns="45631"/>
          <a:lstStyle/>
          <a:p>
            <a:endParaRPr lang="zh-CN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Oval 26"/>
          <p:cNvSpPr>
            <a:spLocks noChangeArrowheads="1"/>
          </p:cNvSpPr>
          <p:nvPr/>
        </p:nvSpPr>
        <p:spPr bwMode="auto">
          <a:xfrm>
            <a:off x="3559630" y="1473152"/>
            <a:ext cx="556736" cy="556735"/>
          </a:xfrm>
          <a:prstGeom prst="rect">
            <a:avLst/>
          </a:prstGeom>
          <a:solidFill>
            <a:srgbClr val="BF8714"/>
          </a:solidFill>
          <a:ln>
            <a:noFill/>
          </a:ln>
          <a:effectLst/>
        </p:spPr>
        <p:txBody>
          <a:bodyPr lIns="68580" tIns="34290" rIns="68580" bIns="34290"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150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3656767" y="1584652"/>
            <a:ext cx="347312" cy="355429"/>
          </a:xfrm>
          <a:custGeom>
            <a:avLst/>
            <a:gdLst>
              <a:gd name="T0" fmla="*/ 121 w 417"/>
              <a:gd name="T1" fmla="*/ 94 h 426"/>
              <a:gd name="T2" fmla="*/ 85 w 417"/>
              <a:gd name="T3" fmla="*/ 341 h 426"/>
              <a:gd name="T4" fmla="*/ 332 w 417"/>
              <a:gd name="T5" fmla="*/ 305 h 426"/>
              <a:gd name="T6" fmla="*/ 267 w 417"/>
              <a:gd name="T7" fmla="*/ 159 h 426"/>
              <a:gd name="T8" fmla="*/ 121 w 417"/>
              <a:gd name="T9" fmla="*/ 94 h 426"/>
              <a:gd name="T10" fmla="*/ 306 w 417"/>
              <a:gd name="T11" fmla="*/ 286 h 426"/>
              <a:gd name="T12" fmla="*/ 199 w 417"/>
              <a:gd name="T13" fmla="*/ 227 h 426"/>
              <a:gd name="T14" fmla="*/ 140 w 417"/>
              <a:gd name="T15" fmla="*/ 120 h 426"/>
              <a:gd name="T16" fmla="*/ 247 w 417"/>
              <a:gd name="T17" fmla="*/ 179 h 426"/>
              <a:gd name="T18" fmla="*/ 306 w 417"/>
              <a:gd name="T19" fmla="*/ 286 h 426"/>
              <a:gd name="T20" fmla="*/ 309 w 417"/>
              <a:gd name="T21" fmla="*/ 128 h 426"/>
              <a:gd name="T22" fmla="*/ 323 w 417"/>
              <a:gd name="T23" fmla="*/ 122 h 426"/>
              <a:gd name="T24" fmla="*/ 361 w 417"/>
              <a:gd name="T25" fmla="*/ 84 h 426"/>
              <a:gd name="T26" fmla="*/ 361 w 417"/>
              <a:gd name="T27" fmla="*/ 56 h 426"/>
              <a:gd name="T28" fmla="*/ 333 w 417"/>
              <a:gd name="T29" fmla="*/ 56 h 426"/>
              <a:gd name="T30" fmla="*/ 295 w 417"/>
              <a:gd name="T31" fmla="*/ 94 h 426"/>
              <a:gd name="T32" fmla="*/ 295 w 417"/>
              <a:gd name="T33" fmla="*/ 122 h 426"/>
              <a:gd name="T34" fmla="*/ 309 w 417"/>
              <a:gd name="T35" fmla="*/ 128 h 426"/>
              <a:gd name="T36" fmla="*/ 237 w 417"/>
              <a:gd name="T37" fmla="*/ 79 h 426"/>
              <a:gd name="T38" fmla="*/ 247 w 417"/>
              <a:gd name="T39" fmla="*/ 81 h 426"/>
              <a:gd name="T40" fmla="*/ 264 w 417"/>
              <a:gd name="T41" fmla="*/ 71 h 426"/>
              <a:gd name="T42" fmla="*/ 286 w 417"/>
              <a:gd name="T43" fmla="*/ 33 h 426"/>
              <a:gd name="T44" fmla="*/ 278 w 417"/>
              <a:gd name="T45" fmla="*/ 5 h 426"/>
              <a:gd name="T46" fmla="*/ 251 w 417"/>
              <a:gd name="T47" fmla="*/ 13 h 426"/>
              <a:gd name="T48" fmla="*/ 229 w 417"/>
              <a:gd name="T49" fmla="*/ 52 h 426"/>
              <a:gd name="T50" fmla="*/ 237 w 417"/>
              <a:gd name="T51" fmla="*/ 79 h 426"/>
              <a:gd name="T52" fmla="*/ 412 w 417"/>
              <a:gd name="T53" fmla="*/ 139 h 426"/>
              <a:gd name="T54" fmla="*/ 385 w 417"/>
              <a:gd name="T55" fmla="*/ 131 h 426"/>
              <a:gd name="T56" fmla="*/ 346 w 417"/>
              <a:gd name="T57" fmla="*/ 153 h 426"/>
              <a:gd name="T58" fmla="*/ 338 w 417"/>
              <a:gd name="T59" fmla="*/ 180 h 426"/>
              <a:gd name="T60" fmla="*/ 356 w 417"/>
              <a:gd name="T61" fmla="*/ 190 h 426"/>
              <a:gd name="T62" fmla="*/ 366 w 417"/>
              <a:gd name="T63" fmla="*/ 188 h 426"/>
              <a:gd name="T64" fmla="*/ 404 w 417"/>
              <a:gd name="T65" fmla="*/ 166 h 426"/>
              <a:gd name="T66" fmla="*/ 412 w 417"/>
              <a:gd name="T67" fmla="*/ 139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" h="426">
                <a:moveTo>
                  <a:pt x="121" y="94"/>
                </a:moveTo>
                <a:cubicBezTo>
                  <a:pt x="98" y="116"/>
                  <a:pt x="0" y="256"/>
                  <a:pt x="85" y="341"/>
                </a:cubicBezTo>
                <a:cubicBezTo>
                  <a:pt x="170" y="426"/>
                  <a:pt x="309" y="328"/>
                  <a:pt x="332" y="305"/>
                </a:cubicBezTo>
                <a:cubicBezTo>
                  <a:pt x="354" y="283"/>
                  <a:pt x="325" y="217"/>
                  <a:pt x="267" y="159"/>
                </a:cubicBezTo>
                <a:cubicBezTo>
                  <a:pt x="209" y="101"/>
                  <a:pt x="143" y="72"/>
                  <a:pt x="121" y="94"/>
                </a:cubicBezTo>
                <a:close/>
                <a:moveTo>
                  <a:pt x="306" y="286"/>
                </a:moveTo>
                <a:cubicBezTo>
                  <a:pt x="299" y="292"/>
                  <a:pt x="248" y="277"/>
                  <a:pt x="199" y="227"/>
                </a:cubicBezTo>
                <a:cubicBezTo>
                  <a:pt x="149" y="178"/>
                  <a:pt x="134" y="127"/>
                  <a:pt x="140" y="120"/>
                </a:cubicBezTo>
                <a:cubicBezTo>
                  <a:pt x="147" y="113"/>
                  <a:pt x="198" y="129"/>
                  <a:pt x="247" y="179"/>
                </a:cubicBezTo>
                <a:cubicBezTo>
                  <a:pt x="297" y="228"/>
                  <a:pt x="313" y="279"/>
                  <a:pt x="306" y="286"/>
                </a:cubicBezTo>
                <a:close/>
                <a:moveTo>
                  <a:pt x="309" y="128"/>
                </a:moveTo>
                <a:cubicBezTo>
                  <a:pt x="314" y="128"/>
                  <a:pt x="319" y="126"/>
                  <a:pt x="323" y="122"/>
                </a:cubicBezTo>
                <a:cubicBezTo>
                  <a:pt x="361" y="84"/>
                  <a:pt x="361" y="84"/>
                  <a:pt x="361" y="84"/>
                </a:cubicBezTo>
                <a:cubicBezTo>
                  <a:pt x="369" y="76"/>
                  <a:pt x="369" y="64"/>
                  <a:pt x="361" y="56"/>
                </a:cubicBezTo>
                <a:cubicBezTo>
                  <a:pt x="353" y="48"/>
                  <a:pt x="341" y="48"/>
                  <a:pt x="333" y="56"/>
                </a:cubicBezTo>
                <a:cubicBezTo>
                  <a:pt x="295" y="94"/>
                  <a:pt x="295" y="94"/>
                  <a:pt x="295" y="94"/>
                </a:cubicBezTo>
                <a:cubicBezTo>
                  <a:pt x="287" y="102"/>
                  <a:pt x="287" y="115"/>
                  <a:pt x="295" y="122"/>
                </a:cubicBezTo>
                <a:cubicBezTo>
                  <a:pt x="299" y="126"/>
                  <a:pt x="304" y="128"/>
                  <a:pt x="309" y="128"/>
                </a:cubicBezTo>
                <a:close/>
                <a:moveTo>
                  <a:pt x="237" y="79"/>
                </a:moveTo>
                <a:cubicBezTo>
                  <a:pt x="240" y="81"/>
                  <a:pt x="243" y="81"/>
                  <a:pt x="247" y="81"/>
                </a:cubicBezTo>
                <a:cubicBezTo>
                  <a:pt x="254" y="81"/>
                  <a:pt x="260" y="78"/>
                  <a:pt x="264" y="71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23"/>
                  <a:pt x="288" y="11"/>
                  <a:pt x="278" y="5"/>
                </a:cubicBezTo>
                <a:cubicBezTo>
                  <a:pt x="268" y="0"/>
                  <a:pt x="256" y="3"/>
                  <a:pt x="251" y="1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4" y="61"/>
                  <a:pt x="227" y="73"/>
                  <a:pt x="237" y="79"/>
                </a:cubicBezTo>
                <a:close/>
                <a:moveTo>
                  <a:pt x="412" y="139"/>
                </a:moveTo>
                <a:cubicBezTo>
                  <a:pt x="406" y="129"/>
                  <a:pt x="394" y="126"/>
                  <a:pt x="385" y="131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36" y="158"/>
                  <a:pt x="333" y="171"/>
                  <a:pt x="338" y="180"/>
                </a:cubicBezTo>
                <a:cubicBezTo>
                  <a:pt x="342" y="187"/>
                  <a:pt x="349" y="190"/>
                  <a:pt x="356" y="190"/>
                </a:cubicBezTo>
                <a:cubicBezTo>
                  <a:pt x="359" y="190"/>
                  <a:pt x="363" y="190"/>
                  <a:pt x="366" y="188"/>
                </a:cubicBezTo>
                <a:cubicBezTo>
                  <a:pt x="404" y="166"/>
                  <a:pt x="404" y="166"/>
                  <a:pt x="404" y="166"/>
                </a:cubicBezTo>
                <a:cubicBezTo>
                  <a:pt x="414" y="161"/>
                  <a:pt x="417" y="149"/>
                  <a:pt x="412" y="1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262" tIns="45631" rIns="91262" bIns="45631"/>
          <a:lstStyle/>
          <a:p>
            <a:endParaRPr lang="zh-CN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1577443" y="1418404"/>
            <a:ext cx="556736" cy="19620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800" b="1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577444" y="1564628"/>
            <a:ext cx="1389691" cy="349326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18" name="TextBox 76"/>
          <p:cNvSpPr txBox="1"/>
          <p:nvPr/>
        </p:nvSpPr>
        <p:spPr>
          <a:xfrm>
            <a:off x="4255377" y="1418404"/>
            <a:ext cx="556736" cy="19620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800" b="1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255377" y="1564628"/>
            <a:ext cx="1389691" cy="349326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1577443" y="2457966"/>
            <a:ext cx="556736" cy="19620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800" b="1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577444" y="2604189"/>
            <a:ext cx="1389691" cy="349326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22" name="TextBox 76"/>
          <p:cNvSpPr txBox="1"/>
          <p:nvPr/>
        </p:nvSpPr>
        <p:spPr>
          <a:xfrm>
            <a:off x="4255377" y="2457965"/>
            <a:ext cx="556736" cy="19620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800" b="1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255377" y="2604189"/>
            <a:ext cx="1389691" cy="349326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24" name="TextBox 76"/>
          <p:cNvSpPr txBox="1"/>
          <p:nvPr/>
        </p:nvSpPr>
        <p:spPr>
          <a:xfrm>
            <a:off x="873212" y="3472451"/>
            <a:ext cx="138969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73211" y="3735213"/>
            <a:ext cx="7391379" cy="6093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请在此添加文字说明，模板。请在此添加文字说明，模板。请在此添加文字说明，模板。请在此添加文字说明，模板。请在此添加文字说明，模板。请在此添加文字说明，模板。请在此添加文字说明，模板。请在此添加文字说明，模板。请在此添加文字说明，模板。请在此添加文字说明，模板。请在此添加文字说明，模板。请在此添加文字说明，模板。</a:t>
            </a:r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6237563" y="2510998"/>
            <a:ext cx="556736" cy="555597"/>
          </a:xfrm>
          <a:prstGeom prst="rect">
            <a:avLst/>
          </a:prstGeom>
          <a:solidFill>
            <a:srgbClr val="BF8714"/>
          </a:solidFill>
          <a:ln>
            <a:noFill/>
          </a:ln>
          <a:effectLst/>
        </p:spPr>
        <p:txBody>
          <a:bodyPr lIns="68580" tIns="34290" rIns="68580" bIns="34290"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150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Oval 26"/>
          <p:cNvSpPr>
            <a:spLocks noChangeArrowheads="1"/>
          </p:cNvSpPr>
          <p:nvPr/>
        </p:nvSpPr>
        <p:spPr bwMode="auto">
          <a:xfrm>
            <a:off x="6237563" y="1473152"/>
            <a:ext cx="556736" cy="556735"/>
          </a:xfrm>
          <a:prstGeom prst="rect">
            <a:avLst/>
          </a:prstGeom>
          <a:solidFill>
            <a:srgbClr val="886D27"/>
          </a:solidFill>
          <a:ln>
            <a:noFill/>
          </a:ln>
          <a:effectLst/>
        </p:spPr>
        <p:txBody>
          <a:bodyPr lIns="68580" tIns="34290" rIns="68580" bIns="34290"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150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6933310" y="1418404"/>
            <a:ext cx="556736" cy="19620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800" b="1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933311" y="1564628"/>
            <a:ext cx="1389691" cy="349326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32" name="TextBox 76"/>
          <p:cNvSpPr txBox="1"/>
          <p:nvPr/>
        </p:nvSpPr>
        <p:spPr>
          <a:xfrm>
            <a:off x="6933310" y="2457965"/>
            <a:ext cx="556736" cy="19620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800" b="1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933311" y="2604189"/>
            <a:ext cx="1389691" cy="349326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37" name="Freeform 6"/>
          <p:cNvSpPr>
            <a:spLocks noEditPoints="1" noChangeArrowheads="1"/>
          </p:cNvSpPr>
          <p:nvPr/>
        </p:nvSpPr>
        <p:spPr bwMode="auto">
          <a:xfrm>
            <a:off x="6312338" y="2654911"/>
            <a:ext cx="407187" cy="267772"/>
          </a:xfrm>
          <a:custGeom>
            <a:avLst/>
            <a:gdLst>
              <a:gd name="T0" fmla="*/ 2147483647 w 176"/>
              <a:gd name="T1" fmla="*/ 2147483647 h 117"/>
              <a:gd name="T2" fmla="*/ 2147483647 w 176"/>
              <a:gd name="T3" fmla="*/ 2147483647 h 117"/>
              <a:gd name="T4" fmla="*/ 2147483647 w 176"/>
              <a:gd name="T5" fmla="*/ 2147483647 h 117"/>
              <a:gd name="T6" fmla="*/ 2147483647 w 176"/>
              <a:gd name="T7" fmla="*/ 2147483647 h 117"/>
              <a:gd name="T8" fmla="*/ 0 w 176"/>
              <a:gd name="T9" fmla="*/ 2147483647 h 117"/>
              <a:gd name="T10" fmla="*/ 0 w 176"/>
              <a:gd name="T11" fmla="*/ 2147483647 h 117"/>
              <a:gd name="T12" fmla="*/ 2147483647 w 176"/>
              <a:gd name="T13" fmla="*/ 2147483647 h 117"/>
              <a:gd name="T14" fmla="*/ 2147483647 w 176"/>
              <a:gd name="T15" fmla="*/ 2147483647 h 117"/>
              <a:gd name="T16" fmla="*/ 2147483647 w 176"/>
              <a:gd name="T17" fmla="*/ 2147483647 h 117"/>
              <a:gd name="T18" fmla="*/ 2147483647 w 176"/>
              <a:gd name="T19" fmla="*/ 2147483647 h 117"/>
              <a:gd name="T20" fmla="*/ 2147483647 w 176"/>
              <a:gd name="T21" fmla="*/ 2147483647 h 117"/>
              <a:gd name="T22" fmla="*/ 2147483647 w 176"/>
              <a:gd name="T23" fmla="*/ 0 h 117"/>
              <a:gd name="T24" fmla="*/ 2147483647 w 176"/>
              <a:gd name="T25" fmla="*/ 0 h 117"/>
              <a:gd name="T26" fmla="*/ 2147483647 w 176"/>
              <a:gd name="T27" fmla="*/ 2147483647 h 117"/>
              <a:gd name="T28" fmla="*/ 2147483647 w 176"/>
              <a:gd name="T29" fmla="*/ 2147483647 h 117"/>
              <a:gd name="T30" fmla="*/ 2147483647 w 176"/>
              <a:gd name="T31" fmla="*/ 2147483647 h 117"/>
              <a:gd name="T32" fmla="*/ 2147483647 w 176"/>
              <a:gd name="T33" fmla="*/ 2147483647 h 117"/>
              <a:gd name="T34" fmla="*/ 2147483647 w 176"/>
              <a:gd name="T35" fmla="*/ 2147483647 h 117"/>
              <a:gd name="T36" fmla="*/ 2147483647 w 176"/>
              <a:gd name="T37" fmla="*/ 2147483647 h 117"/>
              <a:gd name="T38" fmla="*/ 2147483647 w 176"/>
              <a:gd name="T39" fmla="*/ 2147483647 h 117"/>
              <a:gd name="T40" fmla="*/ 2147483647 w 176"/>
              <a:gd name="T41" fmla="*/ 2147483647 h 117"/>
              <a:gd name="T42" fmla="*/ 2147483647 w 176"/>
              <a:gd name="T43" fmla="*/ 2147483647 h 117"/>
              <a:gd name="T44" fmla="*/ 2147483647 w 176"/>
              <a:gd name="T45" fmla="*/ 2147483647 h 117"/>
              <a:gd name="T46" fmla="*/ 2147483647 w 176"/>
              <a:gd name="T47" fmla="*/ 2147483647 h 117"/>
              <a:gd name="T48" fmla="*/ 2147483647 w 176"/>
              <a:gd name="T49" fmla="*/ 2147483647 h 117"/>
              <a:gd name="T50" fmla="*/ 2147483647 w 176"/>
              <a:gd name="T51" fmla="*/ 2147483647 h 117"/>
              <a:gd name="T52" fmla="*/ 2147483647 w 176"/>
              <a:gd name="T53" fmla="*/ 2147483647 h 117"/>
              <a:gd name="T54" fmla="*/ 2147483647 w 176"/>
              <a:gd name="T55" fmla="*/ 2147483647 h 117"/>
              <a:gd name="T56" fmla="*/ 2147483647 w 176"/>
              <a:gd name="T57" fmla="*/ 2147483647 h 117"/>
              <a:gd name="T58" fmla="*/ 2147483647 w 176"/>
              <a:gd name="T59" fmla="*/ 2147483647 h 117"/>
              <a:gd name="T60" fmla="*/ 2147483647 w 176"/>
              <a:gd name="T61" fmla="*/ 2147483647 h 117"/>
              <a:gd name="T62" fmla="*/ 2147483647 w 176"/>
              <a:gd name="T63" fmla="*/ 2147483647 h 117"/>
              <a:gd name="T64" fmla="*/ 2147483647 w 176"/>
              <a:gd name="T65" fmla="*/ 2147483647 h 117"/>
              <a:gd name="T66" fmla="*/ 2147483647 w 176"/>
              <a:gd name="T67" fmla="*/ 2147483647 h 11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76"/>
              <a:gd name="T103" fmla="*/ 0 h 117"/>
              <a:gd name="T104" fmla="*/ 176 w 176"/>
              <a:gd name="T105" fmla="*/ 117 h 117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76" h="117">
                <a:moveTo>
                  <a:pt x="176" y="99"/>
                </a:moveTo>
                <a:cubicBezTo>
                  <a:pt x="176" y="108"/>
                  <a:pt x="176" y="108"/>
                  <a:pt x="176" y="108"/>
                </a:cubicBezTo>
                <a:cubicBezTo>
                  <a:pt x="176" y="113"/>
                  <a:pt x="169" y="117"/>
                  <a:pt x="161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7" y="117"/>
                  <a:pt x="0" y="113"/>
                  <a:pt x="0" y="108"/>
                </a:cubicBezTo>
                <a:cubicBezTo>
                  <a:pt x="0" y="99"/>
                  <a:pt x="0" y="99"/>
                  <a:pt x="0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61" y="99"/>
                  <a:pt x="161" y="99"/>
                  <a:pt x="161" y="99"/>
                </a:cubicBezTo>
                <a:lnTo>
                  <a:pt x="176" y="99"/>
                </a:lnTo>
                <a:close/>
                <a:moveTo>
                  <a:pt x="24" y="79"/>
                </a:move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6" y="0"/>
                  <a:pt x="152" y="6"/>
                  <a:pt x="152" y="14"/>
                </a:cubicBezTo>
                <a:cubicBezTo>
                  <a:pt x="152" y="79"/>
                  <a:pt x="152" y="79"/>
                  <a:pt x="152" y="79"/>
                </a:cubicBezTo>
                <a:cubicBezTo>
                  <a:pt x="152" y="87"/>
                  <a:pt x="146" y="93"/>
                  <a:pt x="138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30" y="93"/>
                  <a:pt x="24" y="87"/>
                  <a:pt x="24" y="79"/>
                </a:cubicBezTo>
                <a:close/>
                <a:moveTo>
                  <a:pt x="35" y="79"/>
                </a:moveTo>
                <a:cubicBezTo>
                  <a:pt x="35" y="80"/>
                  <a:pt x="37" y="82"/>
                  <a:pt x="38" y="82"/>
                </a:cubicBezTo>
                <a:cubicBezTo>
                  <a:pt x="138" y="82"/>
                  <a:pt x="138" y="82"/>
                  <a:pt x="138" y="82"/>
                </a:cubicBezTo>
                <a:cubicBezTo>
                  <a:pt x="139" y="82"/>
                  <a:pt x="141" y="80"/>
                  <a:pt x="141" y="79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3"/>
                  <a:pt x="139" y="11"/>
                  <a:pt x="138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7" y="11"/>
                  <a:pt x="35" y="13"/>
                  <a:pt x="35" y="14"/>
                </a:cubicBezTo>
                <a:lnTo>
                  <a:pt x="35" y="79"/>
                </a:lnTo>
                <a:close/>
                <a:moveTo>
                  <a:pt x="97" y="107"/>
                </a:moveTo>
                <a:cubicBezTo>
                  <a:pt x="97" y="106"/>
                  <a:pt x="96" y="105"/>
                  <a:pt x="95" y="105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0" y="105"/>
                  <a:pt x="79" y="106"/>
                  <a:pt x="79" y="107"/>
                </a:cubicBezTo>
                <a:cubicBezTo>
                  <a:pt x="79" y="107"/>
                  <a:pt x="80" y="108"/>
                  <a:pt x="81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6" y="108"/>
                  <a:pt x="97" y="107"/>
                  <a:pt x="97" y="107"/>
                </a:cubicBezTo>
                <a:close/>
              </a:path>
            </a:pathLst>
          </a:custGeom>
          <a:solidFill>
            <a:srgbClr val="F4F5F7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Freeform 7"/>
          <p:cNvSpPr>
            <a:spLocks noEditPoints="1" noChangeArrowheads="1"/>
          </p:cNvSpPr>
          <p:nvPr/>
        </p:nvSpPr>
        <p:spPr bwMode="auto">
          <a:xfrm>
            <a:off x="6347076" y="1596914"/>
            <a:ext cx="337711" cy="309211"/>
          </a:xfrm>
          <a:custGeom>
            <a:avLst/>
            <a:gdLst>
              <a:gd name="T0" fmla="*/ 2147483647 w 177"/>
              <a:gd name="T1" fmla="*/ 2147483647 h 164"/>
              <a:gd name="T2" fmla="*/ 2147483647 w 177"/>
              <a:gd name="T3" fmla="*/ 2147483647 h 164"/>
              <a:gd name="T4" fmla="*/ 2147483647 w 177"/>
              <a:gd name="T5" fmla="*/ 2147483647 h 164"/>
              <a:gd name="T6" fmla="*/ 2147483647 w 177"/>
              <a:gd name="T7" fmla="*/ 2147483647 h 164"/>
              <a:gd name="T8" fmla="*/ 2147483647 w 177"/>
              <a:gd name="T9" fmla="*/ 2147483647 h 164"/>
              <a:gd name="T10" fmla="*/ 2147483647 w 177"/>
              <a:gd name="T11" fmla="*/ 2147483647 h 164"/>
              <a:gd name="T12" fmla="*/ 2147483647 w 177"/>
              <a:gd name="T13" fmla="*/ 2147483647 h 164"/>
              <a:gd name="T14" fmla="*/ 2147483647 w 177"/>
              <a:gd name="T15" fmla="*/ 2147483647 h 164"/>
              <a:gd name="T16" fmla="*/ 2147483647 w 177"/>
              <a:gd name="T17" fmla="*/ 2147483647 h 164"/>
              <a:gd name="T18" fmla="*/ 2147483647 w 177"/>
              <a:gd name="T19" fmla="*/ 2147483647 h 164"/>
              <a:gd name="T20" fmla="*/ 2147483647 w 177"/>
              <a:gd name="T21" fmla="*/ 2147483647 h 164"/>
              <a:gd name="T22" fmla="*/ 2147483647 w 177"/>
              <a:gd name="T23" fmla="*/ 0 h 164"/>
              <a:gd name="T24" fmla="*/ 2147483647 w 177"/>
              <a:gd name="T25" fmla="*/ 2147483647 h 164"/>
              <a:gd name="T26" fmla="*/ 2147483647 w 177"/>
              <a:gd name="T27" fmla="*/ 2147483647 h 164"/>
              <a:gd name="T28" fmla="*/ 2147483647 w 177"/>
              <a:gd name="T29" fmla="*/ 2147483647 h 164"/>
              <a:gd name="T30" fmla="*/ 2147483647 w 177"/>
              <a:gd name="T31" fmla="*/ 2147483647 h 164"/>
              <a:gd name="T32" fmla="*/ 2147483647 w 177"/>
              <a:gd name="T33" fmla="*/ 2147483647 h 164"/>
              <a:gd name="T34" fmla="*/ 2147483647 w 177"/>
              <a:gd name="T35" fmla="*/ 2147483647 h 164"/>
              <a:gd name="T36" fmla="*/ 2147483647 w 177"/>
              <a:gd name="T37" fmla="*/ 2147483647 h 164"/>
              <a:gd name="T38" fmla="*/ 2147483647 w 177"/>
              <a:gd name="T39" fmla="*/ 2147483647 h 164"/>
              <a:gd name="T40" fmla="*/ 2147483647 w 177"/>
              <a:gd name="T41" fmla="*/ 2147483647 h 164"/>
              <a:gd name="T42" fmla="*/ 2147483647 w 177"/>
              <a:gd name="T43" fmla="*/ 2147483647 h 164"/>
              <a:gd name="T44" fmla="*/ 2147483647 w 177"/>
              <a:gd name="T45" fmla="*/ 2147483647 h 164"/>
              <a:gd name="T46" fmla="*/ 2147483647 w 177"/>
              <a:gd name="T47" fmla="*/ 2147483647 h 164"/>
              <a:gd name="T48" fmla="*/ 2147483647 w 177"/>
              <a:gd name="T49" fmla="*/ 2147483647 h 164"/>
              <a:gd name="T50" fmla="*/ 2147483647 w 177"/>
              <a:gd name="T51" fmla="*/ 2147483647 h 164"/>
              <a:gd name="T52" fmla="*/ 2147483647 w 177"/>
              <a:gd name="T53" fmla="*/ 2147483647 h 164"/>
              <a:gd name="T54" fmla="*/ 2147483647 w 177"/>
              <a:gd name="T55" fmla="*/ 2147483647 h 164"/>
              <a:gd name="T56" fmla="*/ 2147483647 w 177"/>
              <a:gd name="T57" fmla="*/ 2147483647 h 164"/>
              <a:gd name="T58" fmla="*/ 2147483647 w 177"/>
              <a:gd name="T59" fmla="*/ 0 h 164"/>
              <a:gd name="T60" fmla="*/ 2147483647 w 177"/>
              <a:gd name="T61" fmla="*/ 2147483647 h 164"/>
              <a:gd name="T62" fmla="*/ 2147483647 w 177"/>
              <a:gd name="T63" fmla="*/ 2147483647 h 164"/>
              <a:gd name="T64" fmla="*/ 2147483647 w 177"/>
              <a:gd name="T65" fmla="*/ 2147483647 h 164"/>
              <a:gd name="T66" fmla="*/ 2147483647 w 177"/>
              <a:gd name="T67" fmla="*/ 2147483647 h 164"/>
              <a:gd name="T68" fmla="*/ 2147483647 w 177"/>
              <a:gd name="T69" fmla="*/ 2147483647 h 164"/>
              <a:gd name="T70" fmla="*/ 2147483647 w 177"/>
              <a:gd name="T71" fmla="*/ 2147483647 h 164"/>
              <a:gd name="T72" fmla="*/ 2147483647 w 177"/>
              <a:gd name="T73" fmla="*/ 2147483647 h 164"/>
              <a:gd name="T74" fmla="*/ 2147483647 w 177"/>
              <a:gd name="T75" fmla="*/ 2147483647 h 164"/>
              <a:gd name="T76" fmla="*/ 2147483647 w 177"/>
              <a:gd name="T77" fmla="*/ 2147483647 h 164"/>
              <a:gd name="T78" fmla="*/ 2147483647 w 177"/>
              <a:gd name="T79" fmla="*/ 2147483647 h 164"/>
              <a:gd name="T80" fmla="*/ 2147483647 w 177"/>
              <a:gd name="T81" fmla="*/ 2147483647 h 16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7"/>
              <a:gd name="T124" fmla="*/ 0 h 164"/>
              <a:gd name="T125" fmla="*/ 177 w 177"/>
              <a:gd name="T126" fmla="*/ 164 h 164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7" h="164">
                <a:moveTo>
                  <a:pt x="31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9" y="94"/>
                  <a:pt x="1" y="89"/>
                  <a:pt x="1" y="79"/>
                </a:cubicBezTo>
                <a:cubicBezTo>
                  <a:pt x="1" y="72"/>
                  <a:pt x="0" y="47"/>
                  <a:pt x="12" y="47"/>
                </a:cubicBezTo>
                <a:cubicBezTo>
                  <a:pt x="14" y="47"/>
                  <a:pt x="24" y="55"/>
                  <a:pt x="36" y="55"/>
                </a:cubicBezTo>
                <a:cubicBezTo>
                  <a:pt x="40" y="55"/>
                  <a:pt x="44" y="54"/>
                  <a:pt x="48" y="52"/>
                </a:cubicBezTo>
                <a:cubicBezTo>
                  <a:pt x="48" y="54"/>
                  <a:pt x="48" y="57"/>
                  <a:pt x="48" y="59"/>
                </a:cubicBezTo>
                <a:cubicBezTo>
                  <a:pt x="48" y="67"/>
                  <a:pt x="50" y="75"/>
                  <a:pt x="55" y="82"/>
                </a:cubicBezTo>
                <a:cubicBezTo>
                  <a:pt x="46" y="82"/>
                  <a:pt x="37" y="86"/>
                  <a:pt x="31" y="94"/>
                </a:cubicBezTo>
                <a:close/>
                <a:moveTo>
                  <a:pt x="36" y="47"/>
                </a:moveTo>
                <a:cubicBezTo>
                  <a:pt x="23" y="47"/>
                  <a:pt x="12" y="36"/>
                  <a:pt x="12" y="23"/>
                </a:cubicBezTo>
                <a:cubicBezTo>
                  <a:pt x="12" y="10"/>
                  <a:pt x="23" y="0"/>
                  <a:pt x="36" y="0"/>
                </a:cubicBezTo>
                <a:cubicBezTo>
                  <a:pt x="49" y="0"/>
                  <a:pt x="59" y="10"/>
                  <a:pt x="59" y="23"/>
                </a:cubicBezTo>
                <a:cubicBezTo>
                  <a:pt x="59" y="36"/>
                  <a:pt x="49" y="47"/>
                  <a:pt x="36" y="47"/>
                </a:cubicBezTo>
                <a:close/>
                <a:moveTo>
                  <a:pt x="129" y="164"/>
                </a:moveTo>
                <a:cubicBezTo>
                  <a:pt x="49" y="164"/>
                  <a:pt x="49" y="164"/>
                  <a:pt x="49" y="164"/>
                </a:cubicBezTo>
                <a:cubicBezTo>
                  <a:pt x="34" y="164"/>
                  <a:pt x="24" y="155"/>
                  <a:pt x="24" y="140"/>
                </a:cubicBezTo>
                <a:cubicBezTo>
                  <a:pt x="24" y="120"/>
                  <a:pt x="29" y="88"/>
                  <a:pt x="56" y="88"/>
                </a:cubicBezTo>
                <a:cubicBezTo>
                  <a:pt x="59" y="88"/>
                  <a:pt x="70" y="101"/>
                  <a:pt x="89" y="101"/>
                </a:cubicBezTo>
                <a:cubicBezTo>
                  <a:pt x="107" y="101"/>
                  <a:pt x="118" y="88"/>
                  <a:pt x="121" y="88"/>
                </a:cubicBezTo>
                <a:cubicBezTo>
                  <a:pt x="148" y="88"/>
                  <a:pt x="153" y="120"/>
                  <a:pt x="153" y="140"/>
                </a:cubicBezTo>
                <a:cubicBezTo>
                  <a:pt x="153" y="155"/>
                  <a:pt x="143" y="164"/>
                  <a:pt x="129" y="164"/>
                </a:cubicBezTo>
                <a:close/>
                <a:moveTo>
                  <a:pt x="89" y="94"/>
                </a:moveTo>
                <a:cubicBezTo>
                  <a:pt x="69" y="94"/>
                  <a:pt x="53" y="78"/>
                  <a:pt x="53" y="59"/>
                </a:cubicBezTo>
                <a:cubicBezTo>
                  <a:pt x="53" y="39"/>
                  <a:pt x="69" y="23"/>
                  <a:pt x="89" y="23"/>
                </a:cubicBezTo>
                <a:cubicBezTo>
                  <a:pt x="108" y="23"/>
                  <a:pt x="124" y="39"/>
                  <a:pt x="124" y="59"/>
                </a:cubicBezTo>
                <a:cubicBezTo>
                  <a:pt x="124" y="78"/>
                  <a:pt x="108" y="94"/>
                  <a:pt x="89" y="94"/>
                </a:cubicBezTo>
                <a:close/>
                <a:moveTo>
                  <a:pt x="141" y="47"/>
                </a:moveTo>
                <a:cubicBezTo>
                  <a:pt x="128" y="47"/>
                  <a:pt x="118" y="36"/>
                  <a:pt x="118" y="23"/>
                </a:cubicBezTo>
                <a:cubicBezTo>
                  <a:pt x="118" y="10"/>
                  <a:pt x="128" y="0"/>
                  <a:pt x="141" y="0"/>
                </a:cubicBezTo>
                <a:cubicBezTo>
                  <a:pt x="154" y="0"/>
                  <a:pt x="165" y="10"/>
                  <a:pt x="165" y="23"/>
                </a:cubicBezTo>
                <a:cubicBezTo>
                  <a:pt x="165" y="36"/>
                  <a:pt x="154" y="47"/>
                  <a:pt x="141" y="47"/>
                </a:cubicBezTo>
                <a:close/>
                <a:moveTo>
                  <a:pt x="159" y="94"/>
                </a:moveTo>
                <a:cubicBezTo>
                  <a:pt x="146" y="94"/>
                  <a:pt x="146" y="94"/>
                  <a:pt x="146" y="94"/>
                </a:cubicBezTo>
                <a:cubicBezTo>
                  <a:pt x="140" y="86"/>
                  <a:pt x="132" y="82"/>
                  <a:pt x="122" y="82"/>
                </a:cubicBezTo>
                <a:cubicBezTo>
                  <a:pt x="127" y="75"/>
                  <a:pt x="130" y="67"/>
                  <a:pt x="130" y="59"/>
                </a:cubicBezTo>
                <a:cubicBezTo>
                  <a:pt x="130" y="57"/>
                  <a:pt x="129" y="54"/>
                  <a:pt x="129" y="52"/>
                </a:cubicBezTo>
                <a:cubicBezTo>
                  <a:pt x="133" y="54"/>
                  <a:pt x="137" y="55"/>
                  <a:pt x="141" y="55"/>
                </a:cubicBezTo>
                <a:cubicBezTo>
                  <a:pt x="154" y="55"/>
                  <a:pt x="163" y="47"/>
                  <a:pt x="165" y="47"/>
                </a:cubicBezTo>
                <a:cubicBezTo>
                  <a:pt x="177" y="47"/>
                  <a:pt x="177" y="72"/>
                  <a:pt x="177" y="79"/>
                </a:cubicBezTo>
                <a:cubicBezTo>
                  <a:pt x="177" y="89"/>
                  <a:pt x="168" y="94"/>
                  <a:pt x="159" y="94"/>
                </a:cubicBezTo>
                <a:close/>
              </a:path>
            </a:pathLst>
          </a:custGeom>
          <a:solidFill>
            <a:srgbClr val="F4F5F7"/>
          </a:solidFill>
          <a:ln>
            <a:noFill/>
          </a:ln>
        </p:spPr>
        <p:txBody>
          <a:bodyPr lIns="67628" tIns="35243" rIns="67628" bIns="35243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0443" y="148654"/>
            <a:ext cx="2829897" cy="622314"/>
            <a:chOff x="822390" y="235742"/>
            <a:chExt cx="3773196" cy="829751"/>
          </a:xfrm>
        </p:grpSpPr>
        <p:sp>
          <p:nvSpPr>
            <p:cNvPr id="7" name="TextBox 76"/>
            <p:cNvSpPr txBox="1"/>
            <p:nvPr/>
          </p:nvSpPr>
          <p:spPr>
            <a:xfrm>
              <a:off x="822390" y="235742"/>
              <a:ext cx="178510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rgbClr val="BF87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2390" y="568947"/>
              <a:ext cx="3773196" cy="49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a text description here, rice husk spring and autumn advertising templates.</a:t>
              </a: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 bwMode="auto">
          <a:xfrm>
            <a:off x="916108" y="1444793"/>
            <a:ext cx="2900765" cy="1252736"/>
          </a:xfrm>
          <a:prstGeom prst="rect">
            <a:avLst/>
          </a:prstGeom>
          <a:noFill/>
          <a:ln w="19050">
            <a:solidFill>
              <a:srgbClr val="886D27"/>
            </a:solidFill>
            <a:prstDash val="soli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3" tIns="34287" rIns="68573" bIns="34287" anchor="ctr"/>
          <a:lstStyle/>
          <a:p>
            <a:pPr marL="0" lvl="2" algn="ctr" defTabSz="-476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01918" algn="l"/>
              </a:tabLst>
              <a:defRPr/>
            </a:pPr>
            <a:endParaRPr lang="zh-CN" altLang="en-US" dirty="0">
              <a:solidFill>
                <a:srgbClr val="F464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509390" y="1182027"/>
            <a:ext cx="1648007" cy="525528"/>
          </a:xfrm>
          <a:prstGeom prst="roundRect">
            <a:avLst/>
          </a:prstGeom>
          <a:solidFill>
            <a:srgbClr val="886D2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194903" y="1444793"/>
            <a:ext cx="2900765" cy="1252736"/>
          </a:xfrm>
          <a:prstGeom prst="rect">
            <a:avLst/>
          </a:prstGeom>
          <a:noFill/>
          <a:ln w="19050">
            <a:solidFill>
              <a:srgbClr val="886D27"/>
            </a:solidFill>
            <a:prstDash val="soli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3" tIns="34287" rIns="68573" bIns="34287" anchor="ctr"/>
          <a:lstStyle/>
          <a:p>
            <a:pPr marL="0" lvl="2" algn="ctr" defTabSz="-476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01918" algn="l"/>
              </a:tabLst>
              <a:defRPr/>
            </a:pPr>
            <a:endParaRPr lang="zh-CN" altLang="en-US" dirty="0">
              <a:solidFill>
                <a:srgbClr val="F464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788186" y="1182027"/>
            <a:ext cx="1648007" cy="525528"/>
          </a:xfrm>
          <a:prstGeom prst="roundRect">
            <a:avLst/>
          </a:prstGeom>
          <a:solidFill>
            <a:srgbClr val="886D2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916108" y="3236371"/>
            <a:ext cx="2900765" cy="1252736"/>
          </a:xfrm>
          <a:prstGeom prst="rect">
            <a:avLst/>
          </a:prstGeom>
          <a:noFill/>
          <a:ln w="19050">
            <a:solidFill>
              <a:srgbClr val="BF8714"/>
            </a:solidFill>
            <a:prstDash val="soli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3" tIns="34287" rIns="68573" bIns="34287" anchor="ctr"/>
          <a:lstStyle/>
          <a:p>
            <a:pPr marL="0" lvl="2" algn="ctr" defTabSz="-476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01918" algn="l"/>
              </a:tabLst>
              <a:defRPr/>
            </a:pPr>
            <a:endParaRPr lang="zh-CN" altLang="en-US" dirty="0">
              <a:solidFill>
                <a:srgbClr val="F464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509390" y="2973605"/>
            <a:ext cx="1648007" cy="525528"/>
          </a:xfrm>
          <a:prstGeom prst="roundRect">
            <a:avLst/>
          </a:prstGeom>
          <a:solidFill>
            <a:srgbClr val="BF87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194903" y="3236371"/>
            <a:ext cx="2900765" cy="1252736"/>
          </a:xfrm>
          <a:prstGeom prst="rect">
            <a:avLst/>
          </a:prstGeom>
          <a:noFill/>
          <a:ln w="19050">
            <a:solidFill>
              <a:srgbClr val="BF8714"/>
            </a:solidFill>
            <a:prstDash val="soli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3" tIns="34287" rIns="68573" bIns="34287" anchor="ctr"/>
          <a:lstStyle/>
          <a:p>
            <a:pPr marL="0" lvl="2" algn="ctr" defTabSz="-476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01918" algn="l"/>
              </a:tabLst>
              <a:defRPr/>
            </a:pPr>
            <a:endParaRPr lang="zh-CN" altLang="en-US" dirty="0">
              <a:solidFill>
                <a:srgbClr val="F464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88186" y="2973605"/>
            <a:ext cx="1648007" cy="525528"/>
          </a:xfrm>
          <a:prstGeom prst="roundRect">
            <a:avLst/>
          </a:prstGeom>
          <a:solidFill>
            <a:srgbClr val="BF87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1683261" y="1289630"/>
            <a:ext cx="1300261" cy="300083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11405" y="1808537"/>
            <a:ext cx="2443975" cy="50937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18" name="TextBox 76"/>
          <p:cNvSpPr txBox="1"/>
          <p:nvPr/>
        </p:nvSpPr>
        <p:spPr>
          <a:xfrm>
            <a:off x="5963001" y="1289630"/>
            <a:ext cx="1300261" cy="300083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391144" y="1808537"/>
            <a:ext cx="2443975" cy="50937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1683261" y="3100128"/>
            <a:ext cx="1300261" cy="300083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11405" y="3619035"/>
            <a:ext cx="2443975" cy="50937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22" name="TextBox 76"/>
          <p:cNvSpPr txBox="1"/>
          <p:nvPr/>
        </p:nvSpPr>
        <p:spPr>
          <a:xfrm>
            <a:off x="5963001" y="3100128"/>
            <a:ext cx="1300261" cy="300083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91144" y="3619035"/>
            <a:ext cx="2443975" cy="50937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7D4B07A-D467-49D9-A852-B5117E56BC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12" y="1430260"/>
            <a:ext cx="3419739" cy="3412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00" y="1567543"/>
            <a:ext cx="3328527" cy="3275693"/>
          </a:xfrm>
          <a:prstGeom prst="rect">
            <a:avLst/>
          </a:prstGeom>
        </p:spPr>
      </p:pic>
      <p:sp>
        <p:nvSpPr>
          <p:cNvPr id="22" name="TextBox 76"/>
          <p:cNvSpPr txBox="1"/>
          <p:nvPr/>
        </p:nvSpPr>
        <p:spPr>
          <a:xfrm>
            <a:off x="655964" y="2461251"/>
            <a:ext cx="754053" cy="7001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1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1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1"/>
          <p:cNvSpPr txBox="1"/>
          <p:nvPr/>
        </p:nvSpPr>
        <p:spPr>
          <a:xfrm>
            <a:off x="1600723" y="3014829"/>
            <a:ext cx="3172718" cy="349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</a:t>
            </a:r>
            <a:r>
              <a:rPr lang="en-US" altLang="zh-CN" sz="7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templateApplicable</a:t>
            </a:r>
            <a:r>
              <a:rPr lang="en-US" altLang="zh-CN" sz="7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enterprise introduction, summary report, sales marketing, chart </a:t>
            </a:r>
            <a:r>
              <a:rPr lang="en-US" altLang="zh-CN" sz="7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00724" y="2647494"/>
            <a:ext cx="2809039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29" name="TextBox 76"/>
          <p:cNvSpPr txBox="1"/>
          <p:nvPr/>
        </p:nvSpPr>
        <p:spPr>
          <a:xfrm>
            <a:off x="1600724" y="2215837"/>
            <a:ext cx="2659427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510923" y="2215836"/>
            <a:ext cx="0" cy="1183328"/>
          </a:xfrm>
          <a:prstGeom prst="line">
            <a:avLst/>
          </a:prstGeom>
          <a:ln w="28575">
            <a:solidFill>
              <a:srgbClr val="886D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0443" y="148654"/>
            <a:ext cx="2829897" cy="622314"/>
            <a:chOff x="822390" y="235742"/>
            <a:chExt cx="3773196" cy="829751"/>
          </a:xfrm>
        </p:grpSpPr>
        <p:sp>
          <p:nvSpPr>
            <p:cNvPr id="7" name="TextBox 76"/>
            <p:cNvSpPr txBox="1"/>
            <p:nvPr/>
          </p:nvSpPr>
          <p:spPr>
            <a:xfrm>
              <a:off x="822390" y="235742"/>
              <a:ext cx="178510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rgbClr val="BF87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2390" y="568947"/>
              <a:ext cx="3773196" cy="49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a text description here, rice husk spring and autumn advertising templates.</a:t>
              </a: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t="8440" r="6203" b="10137"/>
          <a:stretch>
            <a:fillRect/>
          </a:stretch>
        </p:blipFill>
        <p:spPr>
          <a:xfrm>
            <a:off x="923934" y="1015831"/>
            <a:ext cx="2960656" cy="3663550"/>
          </a:xfrm>
          <a:prstGeom prst="rect">
            <a:avLst/>
          </a:prstGeom>
        </p:spPr>
      </p:pic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373276" y="1450247"/>
            <a:ext cx="2078244" cy="273405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flipH="1">
            <a:off x="4576322" y="1383026"/>
            <a:ext cx="355644" cy="299723"/>
            <a:chOff x="6350" y="1588"/>
            <a:chExt cx="1403350" cy="1182687"/>
          </a:xfrm>
          <a:solidFill>
            <a:srgbClr val="886D27"/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498475" y="1588"/>
              <a:ext cx="627063" cy="625475"/>
            </a:xfrm>
            <a:custGeom>
              <a:avLst/>
              <a:gdLst>
                <a:gd name="T0" fmla="*/ 163 w 166"/>
                <a:gd name="T1" fmla="*/ 30 h 165"/>
                <a:gd name="T2" fmla="*/ 134 w 166"/>
                <a:gd name="T3" fmla="*/ 1 h 165"/>
                <a:gd name="T4" fmla="*/ 127 w 166"/>
                <a:gd name="T5" fmla="*/ 0 h 165"/>
                <a:gd name="T6" fmla="*/ 99 w 166"/>
                <a:gd name="T7" fmla="*/ 0 h 165"/>
                <a:gd name="T8" fmla="*/ 94 w 166"/>
                <a:gd name="T9" fmla="*/ 2 h 165"/>
                <a:gd name="T10" fmla="*/ 3 w 166"/>
                <a:gd name="T11" fmla="*/ 93 h 165"/>
                <a:gd name="T12" fmla="*/ 3 w 166"/>
                <a:gd name="T13" fmla="*/ 105 h 165"/>
                <a:gd name="T14" fmla="*/ 9 w 166"/>
                <a:gd name="T15" fmla="*/ 107 h 165"/>
                <a:gd name="T16" fmla="*/ 15 w 166"/>
                <a:gd name="T17" fmla="*/ 104 h 165"/>
                <a:gd name="T18" fmla="*/ 104 w 166"/>
                <a:gd name="T19" fmla="*/ 15 h 165"/>
                <a:gd name="T20" fmla="*/ 125 w 166"/>
                <a:gd name="T21" fmla="*/ 15 h 165"/>
                <a:gd name="T22" fmla="*/ 126 w 166"/>
                <a:gd name="T23" fmla="*/ 16 h 165"/>
                <a:gd name="T24" fmla="*/ 125 w 166"/>
                <a:gd name="T25" fmla="*/ 17 h 165"/>
                <a:gd name="T26" fmla="*/ 25 w 166"/>
                <a:gd name="T27" fmla="*/ 117 h 165"/>
                <a:gd name="T28" fmla="*/ 25 w 166"/>
                <a:gd name="T29" fmla="*/ 123 h 165"/>
                <a:gd name="T30" fmla="*/ 29 w 166"/>
                <a:gd name="T31" fmla="*/ 124 h 165"/>
                <a:gd name="T32" fmla="*/ 32 w 166"/>
                <a:gd name="T33" fmla="*/ 123 h 165"/>
                <a:gd name="T34" fmla="*/ 131 w 166"/>
                <a:gd name="T35" fmla="*/ 23 h 165"/>
                <a:gd name="T36" fmla="*/ 132 w 166"/>
                <a:gd name="T37" fmla="*/ 23 h 165"/>
                <a:gd name="T38" fmla="*/ 143 w 166"/>
                <a:gd name="T39" fmla="*/ 34 h 165"/>
                <a:gd name="T40" fmla="*/ 142 w 166"/>
                <a:gd name="T41" fmla="*/ 34 h 165"/>
                <a:gd name="T42" fmla="*/ 42 w 166"/>
                <a:gd name="T43" fmla="*/ 134 h 165"/>
                <a:gd name="T44" fmla="*/ 42 w 166"/>
                <a:gd name="T45" fmla="*/ 140 h 165"/>
                <a:gd name="T46" fmla="*/ 45 w 166"/>
                <a:gd name="T47" fmla="*/ 141 h 165"/>
                <a:gd name="T48" fmla="*/ 49 w 166"/>
                <a:gd name="T49" fmla="*/ 140 h 165"/>
                <a:gd name="T50" fmla="*/ 148 w 166"/>
                <a:gd name="T51" fmla="*/ 40 h 165"/>
                <a:gd name="T52" fmla="*/ 149 w 166"/>
                <a:gd name="T53" fmla="*/ 40 h 165"/>
                <a:gd name="T54" fmla="*/ 151 w 166"/>
                <a:gd name="T55" fmla="*/ 41 h 165"/>
                <a:gd name="T56" fmla="*/ 151 w 166"/>
                <a:gd name="T57" fmla="*/ 61 h 165"/>
                <a:gd name="T58" fmla="*/ 61 w 166"/>
                <a:gd name="T59" fmla="*/ 150 h 165"/>
                <a:gd name="T60" fmla="*/ 61 w 166"/>
                <a:gd name="T61" fmla="*/ 162 h 165"/>
                <a:gd name="T62" fmla="*/ 67 w 166"/>
                <a:gd name="T63" fmla="*/ 165 h 165"/>
                <a:gd name="T64" fmla="*/ 73 w 166"/>
                <a:gd name="T65" fmla="*/ 162 h 165"/>
                <a:gd name="T66" fmla="*/ 164 w 166"/>
                <a:gd name="T67" fmla="*/ 71 h 165"/>
                <a:gd name="T68" fmla="*/ 164 w 166"/>
                <a:gd name="T69" fmla="*/ 71 h 165"/>
                <a:gd name="T70" fmla="*/ 166 w 166"/>
                <a:gd name="T71" fmla="*/ 65 h 165"/>
                <a:gd name="T72" fmla="*/ 166 w 166"/>
                <a:gd name="T73" fmla="*/ 37 h 165"/>
                <a:gd name="T74" fmla="*/ 163 w 166"/>
                <a:gd name="T75" fmla="*/ 3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6" h="165">
                  <a:moveTo>
                    <a:pt x="163" y="30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133" y="0"/>
                    <a:pt x="130" y="0"/>
                    <a:pt x="127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0"/>
                    <a:pt x="96" y="0"/>
                    <a:pt x="94" y="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0" y="96"/>
                    <a:pt x="0" y="101"/>
                    <a:pt x="3" y="105"/>
                  </a:cubicBezTo>
                  <a:cubicBezTo>
                    <a:pt x="5" y="106"/>
                    <a:pt x="7" y="107"/>
                    <a:pt x="9" y="107"/>
                  </a:cubicBezTo>
                  <a:cubicBezTo>
                    <a:pt x="11" y="107"/>
                    <a:pt x="14" y="106"/>
                    <a:pt x="15" y="104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25" y="117"/>
                    <a:pt x="25" y="117"/>
                    <a:pt x="25" y="117"/>
                  </a:cubicBezTo>
                  <a:cubicBezTo>
                    <a:pt x="24" y="118"/>
                    <a:pt x="24" y="121"/>
                    <a:pt x="25" y="123"/>
                  </a:cubicBezTo>
                  <a:cubicBezTo>
                    <a:pt x="26" y="124"/>
                    <a:pt x="27" y="124"/>
                    <a:pt x="29" y="124"/>
                  </a:cubicBezTo>
                  <a:cubicBezTo>
                    <a:pt x="30" y="124"/>
                    <a:pt x="31" y="124"/>
                    <a:pt x="32" y="1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1" y="23"/>
                    <a:pt x="131" y="23"/>
                    <a:pt x="132" y="23"/>
                  </a:cubicBezTo>
                  <a:cubicBezTo>
                    <a:pt x="143" y="34"/>
                    <a:pt x="143" y="34"/>
                    <a:pt x="143" y="34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1" y="135"/>
                    <a:pt x="41" y="138"/>
                    <a:pt x="42" y="140"/>
                  </a:cubicBezTo>
                  <a:cubicBezTo>
                    <a:pt x="43" y="141"/>
                    <a:pt x="44" y="141"/>
                    <a:pt x="45" y="141"/>
                  </a:cubicBezTo>
                  <a:cubicBezTo>
                    <a:pt x="47" y="141"/>
                    <a:pt x="48" y="141"/>
                    <a:pt x="49" y="140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8" y="40"/>
                    <a:pt x="149" y="40"/>
                    <a:pt x="149" y="40"/>
                  </a:cubicBezTo>
                  <a:cubicBezTo>
                    <a:pt x="151" y="41"/>
                    <a:pt x="151" y="41"/>
                    <a:pt x="151" y="41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58" y="153"/>
                    <a:pt x="58" y="159"/>
                    <a:pt x="61" y="162"/>
                  </a:cubicBezTo>
                  <a:cubicBezTo>
                    <a:pt x="63" y="164"/>
                    <a:pt x="65" y="165"/>
                    <a:pt x="67" y="165"/>
                  </a:cubicBezTo>
                  <a:cubicBezTo>
                    <a:pt x="69" y="165"/>
                    <a:pt x="71" y="164"/>
                    <a:pt x="73" y="162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6" y="69"/>
                    <a:pt x="166" y="67"/>
                    <a:pt x="166" y="65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6" y="34"/>
                    <a:pt x="165" y="32"/>
                    <a:pt x="16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6350" y="214313"/>
              <a:ext cx="1403350" cy="969962"/>
            </a:xfrm>
            <a:custGeom>
              <a:avLst/>
              <a:gdLst>
                <a:gd name="T0" fmla="*/ 346 w 371"/>
                <a:gd name="T1" fmla="*/ 209 h 256"/>
                <a:gd name="T2" fmla="*/ 346 w 371"/>
                <a:gd name="T3" fmla="*/ 25 h 256"/>
                <a:gd name="T4" fmla="*/ 321 w 371"/>
                <a:gd name="T5" fmla="*/ 0 h 256"/>
                <a:gd name="T6" fmla="*/ 309 w 371"/>
                <a:gd name="T7" fmla="*/ 0 h 256"/>
                <a:gd name="T8" fmla="*/ 309 w 371"/>
                <a:gd name="T9" fmla="*/ 9 h 256"/>
                <a:gd name="T10" fmla="*/ 309 w 371"/>
                <a:gd name="T11" fmla="*/ 12 h 256"/>
                <a:gd name="T12" fmla="*/ 321 w 371"/>
                <a:gd name="T13" fmla="*/ 12 h 256"/>
                <a:gd name="T14" fmla="*/ 334 w 371"/>
                <a:gd name="T15" fmla="*/ 25 h 256"/>
                <a:gd name="T16" fmla="*/ 334 w 371"/>
                <a:gd name="T17" fmla="*/ 209 h 256"/>
                <a:gd name="T18" fmla="*/ 231 w 371"/>
                <a:gd name="T19" fmla="*/ 209 h 256"/>
                <a:gd name="T20" fmla="*/ 231 w 371"/>
                <a:gd name="T21" fmla="*/ 212 h 256"/>
                <a:gd name="T22" fmla="*/ 218 w 371"/>
                <a:gd name="T23" fmla="*/ 225 h 256"/>
                <a:gd name="T24" fmla="*/ 150 w 371"/>
                <a:gd name="T25" fmla="*/ 225 h 256"/>
                <a:gd name="T26" fmla="*/ 137 w 371"/>
                <a:gd name="T27" fmla="*/ 212 h 256"/>
                <a:gd name="T28" fmla="*/ 137 w 371"/>
                <a:gd name="T29" fmla="*/ 209 h 256"/>
                <a:gd name="T30" fmla="*/ 40 w 371"/>
                <a:gd name="T31" fmla="*/ 209 h 256"/>
                <a:gd name="T32" fmla="*/ 40 w 371"/>
                <a:gd name="T33" fmla="*/ 25 h 256"/>
                <a:gd name="T34" fmla="*/ 53 w 371"/>
                <a:gd name="T35" fmla="*/ 12 h 256"/>
                <a:gd name="T36" fmla="*/ 140 w 371"/>
                <a:gd name="T37" fmla="*/ 12 h 256"/>
                <a:gd name="T38" fmla="*/ 152 w 371"/>
                <a:gd name="T39" fmla="*/ 0 h 256"/>
                <a:gd name="T40" fmla="*/ 53 w 371"/>
                <a:gd name="T41" fmla="*/ 0 h 256"/>
                <a:gd name="T42" fmla="*/ 28 w 371"/>
                <a:gd name="T43" fmla="*/ 25 h 256"/>
                <a:gd name="T44" fmla="*/ 28 w 371"/>
                <a:gd name="T45" fmla="*/ 209 h 256"/>
                <a:gd name="T46" fmla="*/ 0 w 371"/>
                <a:gd name="T47" fmla="*/ 209 h 256"/>
                <a:gd name="T48" fmla="*/ 0 w 371"/>
                <a:gd name="T49" fmla="*/ 231 h 256"/>
                <a:gd name="T50" fmla="*/ 25 w 371"/>
                <a:gd name="T51" fmla="*/ 256 h 256"/>
                <a:gd name="T52" fmla="*/ 346 w 371"/>
                <a:gd name="T53" fmla="*/ 256 h 256"/>
                <a:gd name="T54" fmla="*/ 371 w 371"/>
                <a:gd name="T55" fmla="*/ 231 h 256"/>
                <a:gd name="T56" fmla="*/ 371 w 371"/>
                <a:gd name="T57" fmla="*/ 209 h 256"/>
                <a:gd name="T58" fmla="*/ 346 w 371"/>
                <a:gd name="T59" fmla="*/ 20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1" h="256">
                  <a:moveTo>
                    <a:pt x="346" y="209"/>
                  </a:moveTo>
                  <a:cubicBezTo>
                    <a:pt x="346" y="25"/>
                    <a:pt x="346" y="25"/>
                    <a:pt x="346" y="25"/>
                  </a:cubicBezTo>
                  <a:cubicBezTo>
                    <a:pt x="346" y="11"/>
                    <a:pt x="335" y="0"/>
                    <a:pt x="32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9" y="10"/>
                    <a:pt x="309" y="11"/>
                    <a:pt x="309" y="12"/>
                  </a:cubicBezTo>
                  <a:cubicBezTo>
                    <a:pt x="321" y="12"/>
                    <a:pt x="321" y="12"/>
                    <a:pt x="321" y="12"/>
                  </a:cubicBezTo>
                  <a:cubicBezTo>
                    <a:pt x="328" y="12"/>
                    <a:pt x="334" y="18"/>
                    <a:pt x="334" y="25"/>
                  </a:cubicBezTo>
                  <a:cubicBezTo>
                    <a:pt x="334" y="209"/>
                    <a:pt x="334" y="209"/>
                    <a:pt x="334" y="209"/>
                  </a:cubicBezTo>
                  <a:cubicBezTo>
                    <a:pt x="231" y="209"/>
                    <a:pt x="231" y="209"/>
                    <a:pt x="231" y="209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9"/>
                    <a:pt x="225" y="225"/>
                    <a:pt x="218" y="225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43" y="225"/>
                    <a:pt x="137" y="219"/>
                    <a:pt x="137" y="212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18"/>
                    <a:pt x="46" y="12"/>
                    <a:pt x="53" y="12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9" y="0"/>
                    <a:pt x="28" y="11"/>
                    <a:pt x="28" y="25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45"/>
                    <a:pt x="11" y="256"/>
                    <a:pt x="25" y="256"/>
                  </a:cubicBezTo>
                  <a:cubicBezTo>
                    <a:pt x="346" y="256"/>
                    <a:pt x="346" y="256"/>
                    <a:pt x="346" y="256"/>
                  </a:cubicBezTo>
                  <a:cubicBezTo>
                    <a:pt x="360" y="256"/>
                    <a:pt x="371" y="245"/>
                    <a:pt x="371" y="231"/>
                  </a:cubicBezTo>
                  <a:cubicBezTo>
                    <a:pt x="371" y="209"/>
                    <a:pt x="371" y="209"/>
                    <a:pt x="371" y="209"/>
                  </a:cubicBezTo>
                  <a:lnTo>
                    <a:pt x="346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369888" y="411163"/>
              <a:ext cx="339725" cy="333375"/>
            </a:xfrm>
            <a:custGeom>
              <a:avLst/>
              <a:gdLst>
                <a:gd name="T0" fmla="*/ 88 w 90"/>
                <a:gd name="T1" fmla="*/ 59 h 88"/>
                <a:gd name="T2" fmla="*/ 78 w 90"/>
                <a:gd name="T3" fmla="*/ 53 h 88"/>
                <a:gd name="T4" fmla="*/ 40 w 90"/>
                <a:gd name="T5" fmla="*/ 63 h 88"/>
                <a:gd name="T6" fmla="*/ 39 w 90"/>
                <a:gd name="T7" fmla="*/ 61 h 88"/>
                <a:gd name="T8" fmla="*/ 27 w 90"/>
                <a:gd name="T9" fmla="*/ 48 h 88"/>
                <a:gd name="T10" fmla="*/ 37 w 90"/>
                <a:gd name="T11" fmla="*/ 12 h 88"/>
                <a:gd name="T12" fmla="*/ 31 w 90"/>
                <a:gd name="T13" fmla="*/ 2 h 88"/>
                <a:gd name="T14" fmla="*/ 21 w 90"/>
                <a:gd name="T15" fmla="*/ 7 h 88"/>
                <a:gd name="T16" fmla="*/ 0 w 90"/>
                <a:gd name="T17" fmla="*/ 77 h 88"/>
                <a:gd name="T18" fmla="*/ 0 w 90"/>
                <a:gd name="T19" fmla="*/ 78 h 88"/>
                <a:gd name="T20" fmla="*/ 0 w 90"/>
                <a:gd name="T21" fmla="*/ 82 h 88"/>
                <a:gd name="T22" fmla="*/ 9 w 90"/>
                <a:gd name="T23" fmla="*/ 88 h 88"/>
                <a:gd name="T24" fmla="*/ 11 w 90"/>
                <a:gd name="T25" fmla="*/ 88 h 88"/>
                <a:gd name="T26" fmla="*/ 82 w 90"/>
                <a:gd name="T27" fmla="*/ 70 h 88"/>
                <a:gd name="T28" fmla="*/ 88 w 90"/>
                <a:gd name="T29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88">
                  <a:moveTo>
                    <a:pt x="88" y="59"/>
                  </a:moveTo>
                  <a:cubicBezTo>
                    <a:pt x="87" y="55"/>
                    <a:pt x="83" y="52"/>
                    <a:pt x="78" y="5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62"/>
                    <a:pt x="39" y="61"/>
                    <a:pt x="39" y="61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8"/>
                    <a:pt x="36" y="3"/>
                    <a:pt x="31" y="2"/>
                  </a:cubicBezTo>
                  <a:cubicBezTo>
                    <a:pt x="27" y="0"/>
                    <a:pt x="22" y="3"/>
                    <a:pt x="21" y="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8"/>
                    <a:pt x="0" y="78"/>
                  </a:cubicBezTo>
                  <a:cubicBezTo>
                    <a:pt x="0" y="79"/>
                    <a:pt x="0" y="80"/>
                    <a:pt x="0" y="82"/>
                  </a:cubicBezTo>
                  <a:cubicBezTo>
                    <a:pt x="1" y="85"/>
                    <a:pt x="5" y="88"/>
                    <a:pt x="9" y="88"/>
                  </a:cubicBezTo>
                  <a:cubicBezTo>
                    <a:pt x="9" y="88"/>
                    <a:pt x="10" y="88"/>
                    <a:pt x="11" y="88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7" y="68"/>
                    <a:pt x="90" y="64"/>
                    <a:pt x="8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TextBox 76"/>
          <p:cNvSpPr txBox="1"/>
          <p:nvPr/>
        </p:nvSpPr>
        <p:spPr>
          <a:xfrm>
            <a:off x="4996439" y="1392769"/>
            <a:ext cx="104226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 </a:t>
            </a:r>
            <a:r>
              <a:rPr lang="en-US" altLang="zh-CN" sz="1200" u="sng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00" u="sng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96439" y="1595196"/>
            <a:ext cx="3195516" cy="3993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请在此添加文字说明，模板。请在此添加文字说明，模板。请在此添加文字说明，模板。请在此添加文字说明，模板。</a:t>
            </a:r>
          </a:p>
        </p:txBody>
      </p:sp>
      <p:sp>
        <p:nvSpPr>
          <p:cNvPr id="17" name="Freeform 54"/>
          <p:cNvSpPr>
            <a:spLocks noEditPoints="1"/>
          </p:cNvSpPr>
          <p:nvPr/>
        </p:nvSpPr>
        <p:spPr bwMode="auto">
          <a:xfrm>
            <a:off x="4590546" y="2513400"/>
            <a:ext cx="327195" cy="334206"/>
          </a:xfrm>
          <a:custGeom>
            <a:avLst/>
            <a:gdLst>
              <a:gd name="T0" fmla="*/ 126 w 175"/>
              <a:gd name="T1" fmla="*/ 34 h 178"/>
              <a:gd name="T2" fmla="*/ 53 w 175"/>
              <a:gd name="T3" fmla="*/ 28 h 178"/>
              <a:gd name="T4" fmla="*/ 11 w 175"/>
              <a:gd name="T5" fmla="*/ 44 h 178"/>
              <a:gd name="T6" fmla="*/ 0 w 175"/>
              <a:gd name="T7" fmla="*/ 57 h 178"/>
              <a:gd name="T8" fmla="*/ 14 w 175"/>
              <a:gd name="T9" fmla="*/ 83 h 178"/>
              <a:gd name="T10" fmla="*/ 50 w 175"/>
              <a:gd name="T11" fmla="*/ 145 h 178"/>
              <a:gd name="T12" fmla="*/ 62 w 175"/>
              <a:gd name="T13" fmla="*/ 167 h 178"/>
              <a:gd name="T14" fmla="*/ 79 w 175"/>
              <a:gd name="T15" fmla="*/ 176 h 178"/>
              <a:gd name="T16" fmla="*/ 123 w 175"/>
              <a:gd name="T17" fmla="*/ 151 h 178"/>
              <a:gd name="T18" fmla="*/ 164 w 175"/>
              <a:gd name="T19" fmla="*/ 134 h 178"/>
              <a:gd name="T20" fmla="*/ 171 w 175"/>
              <a:gd name="T21" fmla="*/ 57 h 178"/>
              <a:gd name="T22" fmla="*/ 158 w 175"/>
              <a:gd name="T23" fmla="*/ 89 h 178"/>
              <a:gd name="T24" fmla="*/ 159 w 175"/>
              <a:gd name="T25" fmla="*/ 79 h 178"/>
              <a:gd name="T26" fmla="*/ 142 w 175"/>
              <a:gd name="T27" fmla="*/ 70 h 178"/>
              <a:gd name="T28" fmla="*/ 129 w 175"/>
              <a:gd name="T29" fmla="*/ 40 h 178"/>
              <a:gd name="T30" fmla="*/ 154 w 175"/>
              <a:gd name="T31" fmla="*/ 94 h 178"/>
              <a:gd name="T32" fmla="*/ 154 w 175"/>
              <a:gd name="T33" fmla="*/ 95 h 178"/>
              <a:gd name="T34" fmla="*/ 136 w 175"/>
              <a:gd name="T35" fmla="*/ 89 h 178"/>
              <a:gd name="T36" fmla="*/ 138 w 175"/>
              <a:gd name="T37" fmla="*/ 75 h 178"/>
              <a:gd name="T38" fmla="*/ 148 w 175"/>
              <a:gd name="T39" fmla="*/ 90 h 178"/>
              <a:gd name="T40" fmla="*/ 154 w 175"/>
              <a:gd name="T41" fmla="*/ 94 h 178"/>
              <a:gd name="T42" fmla="*/ 113 w 175"/>
              <a:gd name="T43" fmla="*/ 47 h 178"/>
              <a:gd name="T44" fmla="*/ 122 w 175"/>
              <a:gd name="T45" fmla="*/ 40 h 178"/>
              <a:gd name="T46" fmla="*/ 88 w 175"/>
              <a:gd name="T47" fmla="*/ 7 h 178"/>
              <a:gd name="T48" fmla="*/ 92 w 175"/>
              <a:gd name="T49" fmla="*/ 37 h 178"/>
              <a:gd name="T50" fmla="*/ 88 w 175"/>
              <a:gd name="T51" fmla="*/ 7 h 178"/>
              <a:gd name="T52" fmla="*/ 82 w 175"/>
              <a:gd name="T53" fmla="*/ 40 h 178"/>
              <a:gd name="T54" fmla="*/ 50 w 175"/>
              <a:gd name="T55" fmla="*/ 54 h 178"/>
              <a:gd name="T56" fmla="*/ 48 w 175"/>
              <a:gd name="T57" fmla="*/ 34 h 178"/>
              <a:gd name="T58" fmla="*/ 42 w 175"/>
              <a:gd name="T59" fmla="*/ 58 h 178"/>
              <a:gd name="T60" fmla="*/ 15 w 175"/>
              <a:gd name="T61" fmla="*/ 67 h 178"/>
              <a:gd name="T62" fmla="*/ 17 w 175"/>
              <a:gd name="T63" fmla="*/ 48 h 178"/>
              <a:gd name="T64" fmla="*/ 48 w 175"/>
              <a:gd name="T65" fmla="*/ 34 h 178"/>
              <a:gd name="T66" fmla="*/ 22 w 175"/>
              <a:gd name="T67" fmla="*/ 84 h 178"/>
              <a:gd name="T68" fmla="*/ 22 w 175"/>
              <a:gd name="T69" fmla="*/ 83 h 178"/>
              <a:gd name="T70" fmla="*/ 39 w 175"/>
              <a:gd name="T71" fmla="*/ 89 h 178"/>
              <a:gd name="T72" fmla="*/ 11 w 175"/>
              <a:gd name="T73" fmla="*/ 119 h 178"/>
              <a:gd name="T74" fmla="*/ 42 w 175"/>
              <a:gd name="T75" fmla="*/ 116 h 178"/>
              <a:gd name="T76" fmla="*/ 11 w 175"/>
              <a:gd name="T77" fmla="*/ 119 h 178"/>
              <a:gd name="T78" fmla="*/ 48 w 175"/>
              <a:gd name="T79" fmla="*/ 62 h 178"/>
              <a:gd name="T80" fmla="*/ 92 w 175"/>
              <a:gd name="T81" fmla="*/ 44 h 178"/>
              <a:gd name="T82" fmla="*/ 128 w 175"/>
              <a:gd name="T83" fmla="*/ 66 h 178"/>
              <a:gd name="T84" fmla="*/ 128 w 175"/>
              <a:gd name="T85" fmla="*/ 116 h 178"/>
              <a:gd name="T86" fmla="*/ 84 w 175"/>
              <a:gd name="T87" fmla="*/ 134 h 178"/>
              <a:gd name="T88" fmla="*/ 48 w 175"/>
              <a:gd name="T89" fmla="*/ 112 h 178"/>
              <a:gd name="T90" fmla="*/ 49 w 175"/>
              <a:gd name="T91" fmla="*/ 122 h 178"/>
              <a:gd name="T92" fmla="*/ 74 w 175"/>
              <a:gd name="T93" fmla="*/ 137 h 178"/>
              <a:gd name="T94" fmla="*/ 49 w 175"/>
              <a:gd name="T95" fmla="*/ 122 h 178"/>
              <a:gd name="T96" fmla="*/ 83 w 175"/>
              <a:gd name="T97" fmla="*/ 171 h 178"/>
              <a:gd name="T98" fmla="*/ 73 w 175"/>
              <a:gd name="T99" fmla="*/ 156 h 178"/>
              <a:gd name="T100" fmla="*/ 57 w 175"/>
              <a:gd name="T101" fmla="*/ 145 h 178"/>
              <a:gd name="T102" fmla="*/ 116 w 175"/>
              <a:gd name="T103" fmla="*/ 150 h 178"/>
              <a:gd name="T104" fmla="*/ 119 w 175"/>
              <a:gd name="T105" fmla="*/ 144 h 178"/>
              <a:gd name="T106" fmla="*/ 105 w 175"/>
              <a:gd name="T107" fmla="*/ 134 h 178"/>
              <a:gd name="T108" fmla="*/ 119 w 175"/>
              <a:gd name="T109" fmla="*/ 144 h 178"/>
              <a:gd name="T110" fmla="*/ 128 w 175"/>
              <a:gd name="T111" fmla="*/ 144 h 178"/>
              <a:gd name="T112" fmla="*/ 133 w 175"/>
              <a:gd name="T113" fmla="*/ 120 h 178"/>
              <a:gd name="T114" fmla="*/ 159 w 175"/>
              <a:gd name="T115" fmla="*/ 131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5" h="178">
                <a:moveTo>
                  <a:pt x="171" y="57"/>
                </a:moveTo>
                <a:cubicBezTo>
                  <a:pt x="165" y="43"/>
                  <a:pt x="149" y="35"/>
                  <a:pt x="126" y="34"/>
                </a:cubicBezTo>
                <a:cubicBezTo>
                  <a:pt x="117" y="13"/>
                  <a:pt x="104" y="0"/>
                  <a:pt x="88" y="0"/>
                </a:cubicBezTo>
                <a:cubicBezTo>
                  <a:pt x="74" y="0"/>
                  <a:pt x="61" y="11"/>
                  <a:pt x="53" y="28"/>
                </a:cubicBezTo>
                <a:cubicBezTo>
                  <a:pt x="51" y="28"/>
                  <a:pt x="50" y="27"/>
                  <a:pt x="48" y="27"/>
                </a:cubicBezTo>
                <a:cubicBezTo>
                  <a:pt x="31" y="27"/>
                  <a:pt x="18" y="33"/>
                  <a:pt x="11" y="44"/>
                </a:cubicBezTo>
                <a:cubicBezTo>
                  <a:pt x="11" y="45"/>
                  <a:pt x="11" y="45"/>
                  <a:pt x="10" y="46"/>
                </a:cubicBezTo>
                <a:cubicBezTo>
                  <a:pt x="5" y="46"/>
                  <a:pt x="0" y="51"/>
                  <a:pt x="0" y="57"/>
                </a:cubicBezTo>
                <a:cubicBezTo>
                  <a:pt x="0" y="62"/>
                  <a:pt x="4" y="67"/>
                  <a:pt x="9" y="68"/>
                </a:cubicBezTo>
                <a:cubicBezTo>
                  <a:pt x="10" y="73"/>
                  <a:pt x="11" y="78"/>
                  <a:pt x="14" y="83"/>
                </a:cubicBezTo>
                <a:cubicBezTo>
                  <a:pt x="4" y="96"/>
                  <a:pt x="1" y="110"/>
                  <a:pt x="5" y="121"/>
                </a:cubicBezTo>
                <a:cubicBezTo>
                  <a:pt x="10" y="135"/>
                  <a:pt x="27" y="144"/>
                  <a:pt x="50" y="145"/>
                </a:cubicBezTo>
                <a:cubicBezTo>
                  <a:pt x="53" y="153"/>
                  <a:pt x="57" y="159"/>
                  <a:pt x="62" y="165"/>
                </a:cubicBezTo>
                <a:cubicBezTo>
                  <a:pt x="62" y="166"/>
                  <a:pt x="62" y="166"/>
                  <a:pt x="62" y="167"/>
                </a:cubicBezTo>
                <a:cubicBezTo>
                  <a:pt x="62" y="173"/>
                  <a:pt x="67" y="178"/>
                  <a:pt x="73" y="178"/>
                </a:cubicBezTo>
                <a:cubicBezTo>
                  <a:pt x="75" y="178"/>
                  <a:pt x="77" y="177"/>
                  <a:pt x="79" y="176"/>
                </a:cubicBezTo>
                <a:cubicBezTo>
                  <a:pt x="82" y="178"/>
                  <a:pt x="85" y="178"/>
                  <a:pt x="88" y="178"/>
                </a:cubicBezTo>
                <a:cubicBezTo>
                  <a:pt x="102" y="178"/>
                  <a:pt x="114" y="168"/>
                  <a:pt x="123" y="151"/>
                </a:cubicBezTo>
                <a:cubicBezTo>
                  <a:pt x="125" y="151"/>
                  <a:pt x="126" y="151"/>
                  <a:pt x="128" y="151"/>
                </a:cubicBezTo>
                <a:cubicBezTo>
                  <a:pt x="145" y="151"/>
                  <a:pt x="158" y="145"/>
                  <a:pt x="164" y="134"/>
                </a:cubicBezTo>
                <a:cubicBezTo>
                  <a:pt x="171" y="124"/>
                  <a:pt x="170" y="110"/>
                  <a:pt x="162" y="95"/>
                </a:cubicBezTo>
                <a:cubicBezTo>
                  <a:pt x="172" y="82"/>
                  <a:pt x="175" y="68"/>
                  <a:pt x="171" y="57"/>
                </a:cubicBezTo>
                <a:close/>
                <a:moveTo>
                  <a:pt x="165" y="59"/>
                </a:moveTo>
                <a:cubicBezTo>
                  <a:pt x="168" y="68"/>
                  <a:pt x="166" y="79"/>
                  <a:pt x="158" y="89"/>
                </a:cubicBezTo>
                <a:cubicBezTo>
                  <a:pt x="158" y="89"/>
                  <a:pt x="157" y="88"/>
                  <a:pt x="156" y="87"/>
                </a:cubicBezTo>
                <a:cubicBezTo>
                  <a:pt x="158" y="85"/>
                  <a:pt x="159" y="82"/>
                  <a:pt x="159" y="79"/>
                </a:cubicBezTo>
                <a:cubicBezTo>
                  <a:pt x="159" y="73"/>
                  <a:pt x="155" y="68"/>
                  <a:pt x="148" y="68"/>
                </a:cubicBezTo>
                <a:cubicBezTo>
                  <a:pt x="146" y="68"/>
                  <a:pt x="144" y="69"/>
                  <a:pt x="142" y="70"/>
                </a:cubicBezTo>
                <a:cubicBezTo>
                  <a:pt x="140" y="68"/>
                  <a:pt x="137" y="65"/>
                  <a:pt x="134" y="63"/>
                </a:cubicBezTo>
                <a:cubicBezTo>
                  <a:pt x="133" y="55"/>
                  <a:pt x="131" y="47"/>
                  <a:pt x="129" y="40"/>
                </a:cubicBezTo>
                <a:cubicBezTo>
                  <a:pt x="147" y="42"/>
                  <a:pt x="161" y="49"/>
                  <a:pt x="165" y="59"/>
                </a:cubicBezTo>
                <a:close/>
                <a:moveTo>
                  <a:pt x="154" y="94"/>
                </a:moveTo>
                <a:cubicBezTo>
                  <a:pt x="154" y="94"/>
                  <a:pt x="154" y="94"/>
                  <a:pt x="154" y="95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48" y="101"/>
                  <a:pt x="142" y="107"/>
                  <a:pt x="135" y="112"/>
                </a:cubicBezTo>
                <a:cubicBezTo>
                  <a:pt x="136" y="104"/>
                  <a:pt x="136" y="97"/>
                  <a:pt x="136" y="89"/>
                </a:cubicBezTo>
                <a:cubicBezTo>
                  <a:pt x="136" y="83"/>
                  <a:pt x="136" y="78"/>
                  <a:pt x="136" y="72"/>
                </a:cubicBezTo>
                <a:cubicBezTo>
                  <a:pt x="136" y="73"/>
                  <a:pt x="137" y="74"/>
                  <a:pt x="138" y="75"/>
                </a:cubicBezTo>
                <a:cubicBezTo>
                  <a:pt x="138" y="76"/>
                  <a:pt x="137" y="78"/>
                  <a:pt x="137" y="79"/>
                </a:cubicBezTo>
                <a:cubicBezTo>
                  <a:pt x="137" y="85"/>
                  <a:pt x="142" y="90"/>
                  <a:pt x="148" y="90"/>
                </a:cubicBezTo>
                <a:cubicBezTo>
                  <a:pt x="149" y="90"/>
                  <a:pt x="150" y="90"/>
                  <a:pt x="151" y="90"/>
                </a:cubicBezTo>
                <a:cubicBezTo>
                  <a:pt x="152" y="91"/>
                  <a:pt x="153" y="93"/>
                  <a:pt x="154" y="94"/>
                </a:cubicBezTo>
                <a:close/>
                <a:moveTo>
                  <a:pt x="127" y="57"/>
                </a:moveTo>
                <a:cubicBezTo>
                  <a:pt x="122" y="54"/>
                  <a:pt x="118" y="50"/>
                  <a:pt x="113" y="47"/>
                </a:cubicBezTo>
                <a:cubicBezTo>
                  <a:pt x="109" y="45"/>
                  <a:pt x="106" y="44"/>
                  <a:pt x="102" y="42"/>
                </a:cubicBezTo>
                <a:cubicBezTo>
                  <a:pt x="109" y="41"/>
                  <a:pt x="115" y="40"/>
                  <a:pt x="122" y="40"/>
                </a:cubicBezTo>
                <a:cubicBezTo>
                  <a:pt x="124" y="45"/>
                  <a:pt x="125" y="51"/>
                  <a:pt x="127" y="57"/>
                </a:cubicBezTo>
                <a:close/>
                <a:moveTo>
                  <a:pt x="88" y="7"/>
                </a:moveTo>
                <a:cubicBezTo>
                  <a:pt x="100" y="7"/>
                  <a:pt x="111" y="17"/>
                  <a:pt x="119" y="34"/>
                </a:cubicBezTo>
                <a:cubicBezTo>
                  <a:pt x="110" y="34"/>
                  <a:pt x="101" y="35"/>
                  <a:pt x="92" y="37"/>
                </a:cubicBezTo>
                <a:cubicBezTo>
                  <a:pt x="81" y="33"/>
                  <a:pt x="70" y="30"/>
                  <a:pt x="60" y="28"/>
                </a:cubicBezTo>
                <a:cubicBezTo>
                  <a:pt x="67" y="15"/>
                  <a:pt x="77" y="7"/>
                  <a:pt x="88" y="7"/>
                </a:cubicBezTo>
                <a:close/>
                <a:moveTo>
                  <a:pt x="57" y="34"/>
                </a:moveTo>
                <a:cubicBezTo>
                  <a:pt x="65" y="35"/>
                  <a:pt x="73" y="37"/>
                  <a:pt x="82" y="40"/>
                </a:cubicBezTo>
                <a:cubicBezTo>
                  <a:pt x="78" y="41"/>
                  <a:pt x="74" y="43"/>
                  <a:pt x="71" y="44"/>
                </a:cubicBezTo>
                <a:cubicBezTo>
                  <a:pt x="63" y="47"/>
                  <a:pt x="56" y="50"/>
                  <a:pt x="50" y="54"/>
                </a:cubicBezTo>
                <a:cubicBezTo>
                  <a:pt x="52" y="47"/>
                  <a:pt x="54" y="40"/>
                  <a:pt x="57" y="34"/>
                </a:cubicBezTo>
                <a:close/>
                <a:moveTo>
                  <a:pt x="48" y="34"/>
                </a:moveTo>
                <a:cubicBezTo>
                  <a:pt x="49" y="34"/>
                  <a:pt x="49" y="34"/>
                  <a:pt x="50" y="34"/>
                </a:cubicBezTo>
                <a:cubicBezTo>
                  <a:pt x="47" y="41"/>
                  <a:pt x="44" y="49"/>
                  <a:pt x="42" y="58"/>
                </a:cubicBezTo>
                <a:cubicBezTo>
                  <a:pt x="33" y="64"/>
                  <a:pt x="25" y="71"/>
                  <a:pt x="19" y="78"/>
                </a:cubicBezTo>
                <a:cubicBezTo>
                  <a:pt x="17" y="74"/>
                  <a:pt x="16" y="71"/>
                  <a:pt x="15" y="67"/>
                </a:cubicBezTo>
                <a:cubicBezTo>
                  <a:pt x="19" y="66"/>
                  <a:pt x="22" y="62"/>
                  <a:pt x="22" y="57"/>
                </a:cubicBezTo>
                <a:cubicBezTo>
                  <a:pt x="22" y="53"/>
                  <a:pt x="20" y="50"/>
                  <a:pt x="17" y="48"/>
                </a:cubicBezTo>
                <a:cubicBezTo>
                  <a:pt x="17" y="47"/>
                  <a:pt x="17" y="47"/>
                  <a:pt x="17" y="47"/>
                </a:cubicBezTo>
                <a:cubicBezTo>
                  <a:pt x="22" y="39"/>
                  <a:pt x="33" y="34"/>
                  <a:pt x="48" y="34"/>
                </a:cubicBezTo>
                <a:close/>
                <a:moveTo>
                  <a:pt x="40" y="106"/>
                </a:moveTo>
                <a:cubicBezTo>
                  <a:pt x="33" y="99"/>
                  <a:pt x="27" y="92"/>
                  <a:pt x="22" y="84"/>
                </a:cubicBezTo>
                <a:cubicBezTo>
                  <a:pt x="22" y="84"/>
                  <a:pt x="22" y="84"/>
                  <a:pt x="22" y="84"/>
                </a:cubicBezTo>
                <a:cubicBezTo>
                  <a:pt x="22" y="84"/>
                  <a:pt x="22" y="83"/>
                  <a:pt x="22" y="83"/>
                </a:cubicBezTo>
                <a:cubicBezTo>
                  <a:pt x="27" y="77"/>
                  <a:pt x="34" y="72"/>
                  <a:pt x="41" y="67"/>
                </a:cubicBezTo>
                <a:cubicBezTo>
                  <a:pt x="40" y="74"/>
                  <a:pt x="39" y="81"/>
                  <a:pt x="39" y="89"/>
                </a:cubicBezTo>
                <a:cubicBezTo>
                  <a:pt x="39" y="95"/>
                  <a:pt x="40" y="101"/>
                  <a:pt x="40" y="106"/>
                </a:cubicBezTo>
                <a:close/>
                <a:moveTo>
                  <a:pt x="11" y="119"/>
                </a:moveTo>
                <a:cubicBezTo>
                  <a:pt x="8" y="110"/>
                  <a:pt x="10" y="100"/>
                  <a:pt x="18" y="89"/>
                </a:cubicBezTo>
                <a:cubicBezTo>
                  <a:pt x="24" y="98"/>
                  <a:pt x="32" y="107"/>
                  <a:pt x="42" y="116"/>
                </a:cubicBezTo>
                <a:cubicBezTo>
                  <a:pt x="43" y="124"/>
                  <a:pt x="45" y="131"/>
                  <a:pt x="47" y="138"/>
                </a:cubicBezTo>
                <a:cubicBezTo>
                  <a:pt x="29" y="137"/>
                  <a:pt x="15" y="130"/>
                  <a:pt x="11" y="119"/>
                </a:cubicBezTo>
                <a:close/>
                <a:moveTo>
                  <a:pt x="46" y="89"/>
                </a:moveTo>
                <a:cubicBezTo>
                  <a:pt x="46" y="80"/>
                  <a:pt x="47" y="71"/>
                  <a:pt x="48" y="62"/>
                </a:cubicBezTo>
                <a:cubicBezTo>
                  <a:pt x="56" y="57"/>
                  <a:pt x="64" y="53"/>
                  <a:pt x="73" y="50"/>
                </a:cubicBezTo>
                <a:cubicBezTo>
                  <a:pt x="79" y="47"/>
                  <a:pt x="85" y="46"/>
                  <a:pt x="92" y="44"/>
                </a:cubicBezTo>
                <a:cubicBezTo>
                  <a:pt x="98" y="47"/>
                  <a:pt x="104" y="50"/>
                  <a:pt x="109" y="53"/>
                </a:cubicBezTo>
                <a:cubicBezTo>
                  <a:pt x="116" y="57"/>
                  <a:pt x="123" y="61"/>
                  <a:pt x="128" y="66"/>
                </a:cubicBezTo>
                <a:cubicBezTo>
                  <a:pt x="129" y="73"/>
                  <a:pt x="130" y="81"/>
                  <a:pt x="130" y="89"/>
                </a:cubicBezTo>
                <a:cubicBezTo>
                  <a:pt x="130" y="99"/>
                  <a:pt x="129" y="108"/>
                  <a:pt x="128" y="116"/>
                </a:cubicBezTo>
                <a:cubicBezTo>
                  <a:pt x="120" y="121"/>
                  <a:pt x="112" y="125"/>
                  <a:pt x="103" y="128"/>
                </a:cubicBezTo>
                <a:cubicBezTo>
                  <a:pt x="97" y="131"/>
                  <a:pt x="91" y="133"/>
                  <a:pt x="84" y="134"/>
                </a:cubicBezTo>
                <a:cubicBezTo>
                  <a:pt x="78" y="132"/>
                  <a:pt x="72" y="129"/>
                  <a:pt x="67" y="125"/>
                </a:cubicBezTo>
                <a:cubicBezTo>
                  <a:pt x="60" y="121"/>
                  <a:pt x="53" y="117"/>
                  <a:pt x="48" y="112"/>
                </a:cubicBezTo>
                <a:cubicBezTo>
                  <a:pt x="46" y="105"/>
                  <a:pt x="46" y="97"/>
                  <a:pt x="46" y="89"/>
                </a:cubicBezTo>
                <a:close/>
                <a:moveTo>
                  <a:pt x="49" y="122"/>
                </a:moveTo>
                <a:cubicBezTo>
                  <a:pt x="54" y="125"/>
                  <a:pt x="58" y="128"/>
                  <a:pt x="63" y="131"/>
                </a:cubicBezTo>
                <a:cubicBezTo>
                  <a:pt x="67" y="133"/>
                  <a:pt x="70" y="135"/>
                  <a:pt x="74" y="137"/>
                </a:cubicBezTo>
                <a:cubicBezTo>
                  <a:pt x="67" y="138"/>
                  <a:pt x="61" y="138"/>
                  <a:pt x="54" y="138"/>
                </a:cubicBezTo>
                <a:cubicBezTo>
                  <a:pt x="52" y="133"/>
                  <a:pt x="51" y="128"/>
                  <a:pt x="49" y="122"/>
                </a:cubicBezTo>
                <a:close/>
                <a:moveTo>
                  <a:pt x="88" y="172"/>
                </a:moveTo>
                <a:cubicBezTo>
                  <a:pt x="86" y="172"/>
                  <a:pt x="85" y="172"/>
                  <a:pt x="83" y="171"/>
                </a:cubicBezTo>
                <a:cubicBezTo>
                  <a:pt x="84" y="170"/>
                  <a:pt x="84" y="168"/>
                  <a:pt x="84" y="167"/>
                </a:cubicBezTo>
                <a:cubicBezTo>
                  <a:pt x="84" y="161"/>
                  <a:pt x="79" y="156"/>
                  <a:pt x="73" y="156"/>
                </a:cubicBezTo>
                <a:cubicBezTo>
                  <a:pt x="70" y="156"/>
                  <a:pt x="68" y="157"/>
                  <a:pt x="66" y="159"/>
                </a:cubicBezTo>
                <a:cubicBezTo>
                  <a:pt x="62" y="155"/>
                  <a:pt x="59" y="150"/>
                  <a:pt x="57" y="145"/>
                </a:cubicBezTo>
                <a:cubicBezTo>
                  <a:pt x="65" y="144"/>
                  <a:pt x="75" y="143"/>
                  <a:pt x="84" y="141"/>
                </a:cubicBezTo>
                <a:cubicBezTo>
                  <a:pt x="95" y="146"/>
                  <a:pt x="106" y="149"/>
                  <a:pt x="116" y="150"/>
                </a:cubicBezTo>
                <a:cubicBezTo>
                  <a:pt x="109" y="163"/>
                  <a:pt x="99" y="172"/>
                  <a:pt x="88" y="172"/>
                </a:cubicBezTo>
                <a:close/>
                <a:moveTo>
                  <a:pt x="119" y="144"/>
                </a:moveTo>
                <a:cubicBezTo>
                  <a:pt x="111" y="143"/>
                  <a:pt x="103" y="141"/>
                  <a:pt x="94" y="138"/>
                </a:cubicBezTo>
                <a:cubicBezTo>
                  <a:pt x="98" y="137"/>
                  <a:pt x="102" y="136"/>
                  <a:pt x="105" y="134"/>
                </a:cubicBezTo>
                <a:cubicBezTo>
                  <a:pt x="113" y="132"/>
                  <a:pt x="119" y="128"/>
                  <a:pt x="126" y="125"/>
                </a:cubicBezTo>
                <a:cubicBezTo>
                  <a:pt x="124" y="132"/>
                  <a:pt x="122" y="138"/>
                  <a:pt x="119" y="144"/>
                </a:cubicBezTo>
                <a:close/>
                <a:moveTo>
                  <a:pt x="159" y="131"/>
                </a:moveTo>
                <a:cubicBezTo>
                  <a:pt x="154" y="140"/>
                  <a:pt x="143" y="144"/>
                  <a:pt x="128" y="144"/>
                </a:cubicBezTo>
                <a:cubicBezTo>
                  <a:pt x="127" y="144"/>
                  <a:pt x="127" y="144"/>
                  <a:pt x="126" y="144"/>
                </a:cubicBezTo>
                <a:cubicBezTo>
                  <a:pt x="129" y="137"/>
                  <a:pt x="132" y="129"/>
                  <a:pt x="133" y="120"/>
                </a:cubicBezTo>
                <a:cubicBezTo>
                  <a:pt x="143" y="114"/>
                  <a:pt x="151" y="108"/>
                  <a:pt x="157" y="101"/>
                </a:cubicBezTo>
                <a:cubicBezTo>
                  <a:pt x="163" y="113"/>
                  <a:pt x="164" y="123"/>
                  <a:pt x="159" y="131"/>
                </a:cubicBezTo>
                <a:close/>
              </a:path>
            </a:pathLst>
          </a:custGeom>
          <a:solidFill>
            <a:srgbClr val="886D2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4982378" y="2523142"/>
            <a:ext cx="104226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 </a:t>
            </a:r>
            <a:r>
              <a:rPr lang="en-US" altLang="zh-CN" sz="1200" u="sng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200" u="sng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82378" y="2725570"/>
            <a:ext cx="3195516" cy="3993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请在此添加文字说明，模板。请在此添加文字说明，模板。请在此添加文字说明，模板。请在此添加文字说明，模板。</a:t>
            </a:r>
          </a:p>
        </p:txBody>
      </p:sp>
      <p:sp>
        <p:nvSpPr>
          <p:cNvPr id="20" name="Freeform 97"/>
          <p:cNvSpPr>
            <a:spLocks noEditPoints="1"/>
          </p:cNvSpPr>
          <p:nvPr/>
        </p:nvSpPr>
        <p:spPr bwMode="auto">
          <a:xfrm>
            <a:off x="4572000" y="3661326"/>
            <a:ext cx="364288" cy="309213"/>
          </a:xfrm>
          <a:custGeom>
            <a:avLst/>
            <a:gdLst>
              <a:gd name="T0" fmla="*/ 212 w 250"/>
              <a:gd name="T1" fmla="*/ 5 h 212"/>
              <a:gd name="T2" fmla="*/ 48 w 250"/>
              <a:gd name="T3" fmla="*/ 0 h 212"/>
              <a:gd name="T4" fmla="*/ 2 w 250"/>
              <a:gd name="T5" fmla="*/ 71 h 212"/>
              <a:gd name="T6" fmla="*/ 94 w 250"/>
              <a:gd name="T7" fmla="*/ 207 h 212"/>
              <a:gd name="T8" fmla="*/ 147 w 250"/>
              <a:gd name="T9" fmla="*/ 212 h 212"/>
              <a:gd name="T10" fmla="*/ 248 w 250"/>
              <a:gd name="T11" fmla="*/ 82 h 212"/>
              <a:gd name="T12" fmla="*/ 230 w 250"/>
              <a:gd name="T13" fmla="*/ 69 h 212"/>
              <a:gd name="T14" fmla="*/ 186 w 250"/>
              <a:gd name="T15" fmla="*/ 69 h 212"/>
              <a:gd name="T16" fmla="*/ 204 w 250"/>
              <a:gd name="T17" fmla="*/ 20 h 212"/>
              <a:gd name="T18" fmla="*/ 230 w 250"/>
              <a:gd name="T19" fmla="*/ 69 h 212"/>
              <a:gd name="T20" fmla="*/ 87 w 250"/>
              <a:gd name="T21" fmla="*/ 69 h 212"/>
              <a:gd name="T22" fmla="*/ 121 w 250"/>
              <a:gd name="T23" fmla="*/ 14 h 212"/>
              <a:gd name="T24" fmla="*/ 127 w 250"/>
              <a:gd name="T25" fmla="*/ 14 h 212"/>
              <a:gd name="T26" fmla="*/ 162 w 250"/>
              <a:gd name="T27" fmla="*/ 69 h 212"/>
              <a:gd name="T28" fmla="*/ 145 w 250"/>
              <a:gd name="T29" fmla="*/ 14 h 212"/>
              <a:gd name="T30" fmla="*/ 190 w 250"/>
              <a:gd name="T31" fmla="*/ 14 h 212"/>
              <a:gd name="T32" fmla="*/ 173 w 250"/>
              <a:gd name="T33" fmla="*/ 60 h 212"/>
              <a:gd name="T34" fmla="*/ 145 w 250"/>
              <a:gd name="T35" fmla="*/ 14 h 212"/>
              <a:gd name="T36" fmla="*/ 59 w 250"/>
              <a:gd name="T37" fmla="*/ 15 h 212"/>
              <a:gd name="T38" fmla="*/ 104 w 250"/>
              <a:gd name="T39" fmla="*/ 14 h 212"/>
              <a:gd name="T40" fmla="*/ 76 w 250"/>
              <a:gd name="T41" fmla="*/ 59 h 212"/>
              <a:gd name="T42" fmla="*/ 166 w 250"/>
              <a:gd name="T43" fmla="*/ 83 h 212"/>
              <a:gd name="T44" fmla="*/ 128 w 250"/>
              <a:gd name="T45" fmla="*/ 198 h 212"/>
              <a:gd name="T46" fmla="*/ 122 w 250"/>
              <a:gd name="T47" fmla="*/ 198 h 212"/>
              <a:gd name="T48" fmla="*/ 83 w 250"/>
              <a:gd name="T49" fmla="*/ 84 h 212"/>
              <a:gd name="T50" fmla="*/ 166 w 250"/>
              <a:gd name="T51" fmla="*/ 83 h 212"/>
              <a:gd name="T52" fmla="*/ 63 w 250"/>
              <a:gd name="T53" fmla="*/ 68 h 212"/>
              <a:gd name="T54" fmla="*/ 20 w 250"/>
              <a:gd name="T55" fmla="*/ 69 h 212"/>
              <a:gd name="T56" fmla="*/ 46 w 250"/>
              <a:gd name="T57" fmla="*/ 21 h 212"/>
              <a:gd name="T58" fmla="*/ 22 w 250"/>
              <a:gd name="T59" fmla="*/ 83 h 212"/>
              <a:gd name="T60" fmla="*/ 68 w 250"/>
              <a:gd name="T61" fmla="*/ 84 h 212"/>
              <a:gd name="T62" fmla="*/ 106 w 250"/>
              <a:gd name="T63" fmla="*/ 198 h 212"/>
              <a:gd name="T64" fmla="*/ 104 w 250"/>
              <a:gd name="T65" fmla="*/ 197 h 212"/>
              <a:gd name="T66" fmla="*/ 22 w 250"/>
              <a:gd name="T67" fmla="*/ 83 h 212"/>
              <a:gd name="T68" fmla="*/ 143 w 250"/>
              <a:gd name="T69" fmla="*/ 198 h 212"/>
              <a:gd name="T70" fmla="*/ 181 w 250"/>
              <a:gd name="T71" fmla="*/ 84 h 212"/>
              <a:gd name="T72" fmla="*/ 229 w 250"/>
              <a:gd name="T73" fmla="*/ 83 h 212"/>
              <a:gd name="T74" fmla="*/ 146 w 250"/>
              <a:gd name="T75" fmla="*/ 198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0" h="212">
                <a:moveTo>
                  <a:pt x="248" y="71"/>
                </a:moveTo>
                <a:cubicBezTo>
                  <a:pt x="212" y="5"/>
                  <a:pt x="212" y="5"/>
                  <a:pt x="212" y="5"/>
                </a:cubicBezTo>
                <a:cubicBezTo>
                  <a:pt x="210" y="2"/>
                  <a:pt x="206" y="0"/>
                  <a:pt x="20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0"/>
                  <a:pt x="41" y="2"/>
                  <a:pt x="39" y="5"/>
                </a:cubicBezTo>
                <a:cubicBezTo>
                  <a:pt x="2" y="71"/>
                  <a:pt x="2" y="71"/>
                  <a:pt x="2" y="71"/>
                </a:cubicBezTo>
                <a:cubicBezTo>
                  <a:pt x="0" y="74"/>
                  <a:pt x="0" y="79"/>
                  <a:pt x="3" y="82"/>
                </a:cubicBezTo>
                <a:cubicBezTo>
                  <a:pt x="94" y="207"/>
                  <a:pt x="94" y="207"/>
                  <a:pt x="94" y="207"/>
                </a:cubicBezTo>
                <a:cubicBezTo>
                  <a:pt x="96" y="210"/>
                  <a:pt x="100" y="212"/>
                  <a:pt x="103" y="212"/>
                </a:cubicBezTo>
                <a:cubicBezTo>
                  <a:pt x="147" y="212"/>
                  <a:pt x="147" y="212"/>
                  <a:pt x="147" y="212"/>
                </a:cubicBezTo>
                <a:cubicBezTo>
                  <a:pt x="151" y="212"/>
                  <a:pt x="154" y="210"/>
                  <a:pt x="157" y="207"/>
                </a:cubicBezTo>
                <a:cubicBezTo>
                  <a:pt x="248" y="82"/>
                  <a:pt x="248" y="82"/>
                  <a:pt x="248" y="82"/>
                </a:cubicBezTo>
                <a:cubicBezTo>
                  <a:pt x="250" y="79"/>
                  <a:pt x="250" y="74"/>
                  <a:pt x="248" y="71"/>
                </a:cubicBezTo>
                <a:close/>
                <a:moveTo>
                  <a:pt x="230" y="69"/>
                </a:moveTo>
                <a:cubicBezTo>
                  <a:pt x="219" y="69"/>
                  <a:pt x="198" y="69"/>
                  <a:pt x="187" y="69"/>
                </a:cubicBezTo>
                <a:cubicBezTo>
                  <a:pt x="186" y="69"/>
                  <a:pt x="186" y="69"/>
                  <a:pt x="186" y="69"/>
                </a:cubicBezTo>
                <a:cubicBezTo>
                  <a:pt x="203" y="20"/>
                  <a:pt x="203" y="20"/>
                  <a:pt x="203" y="20"/>
                </a:cubicBezTo>
                <a:cubicBezTo>
                  <a:pt x="203" y="20"/>
                  <a:pt x="204" y="19"/>
                  <a:pt x="204" y="20"/>
                </a:cubicBezTo>
                <a:cubicBezTo>
                  <a:pt x="211" y="32"/>
                  <a:pt x="228" y="63"/>
                  <a:pt x="231" y="68"/>
                </a:cubicBezTo>
                <a:cubicBezTo>
                  <a:pt x="231" y="69"/>
                  <a:pt x="231" y="69"/>
                  <a:pt x="230" y="69"/>
                </a:cubicBezTo>
                <a:close/>
                <a:moveTo>
                  <a:pt x="161" y="69"/>
                </a:moveTo>
                <a:cubicBezTo>
                  <a:pt x="143" y="69"/>
                  <a:pt x="106" y="69"/>
                  <a:pt x="87" y="69"/>
                </a:cubicBezTo>
                <a:cubicBezTo>
                  <a:pt x="86" y="69"/>
                  <a:pt x="86" y="68"/>
                  <a:pt x="86" y="68"/>
                </a:cubicBezTo>
                <a:cubicBezTo>
                  <a:pt x="121" y="14"/>
                  <a:pt x="121" y="14"/>
                  <a:pt x="121" y="14"/>
                </a:cubicBezTo>
                <a:cubicBezTo>
                  <a:pt x="121" y="14"/>
                  <a:pt x="121" y="14"/>
                  <a:pt x="122" y="14"/>
                </a:cubicBezTo>
                <a:cubicBezTo>
                  <a:pt x="123" y="14"/>
                  <a:pt x="126" y="14"/>
                  <a:pt x="127" y="14"/>
                </a:cubicBezTo>
                <a:cubicBezTo>
                  <a:pt x="128" y="14"/>
                  <a:pt x="128" y="14"/>
                  <a:pt x="128" y="14"/>
                </a:cubicBezTo>
                <a:cubicBezTo>
                  <a:pt x="162" y="69"/>
                  <a:pt x="162" y="69"/>
                  <a:pt x="162" y="69"/>
                </a:cubicBezTo>
                <a:cubicBezTo>
                  <a:pt x="162" y="69"/>
                  <a:pt x="163" y="69"/>
                  <a:pt x="161" y="69"/>
                </a:cubicBezTo>
                <a:close/>
                <a:moveTo>
                  <a:pt x="145" y="14"/>
                </a:moveTo>
                <a:cubicBezTo>
                  <a:pt x="155" y="14"/>
                  <a:pt x="185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79" y="48"/>
                  <a:pt x="175" y="60"/>
                </a:cubicBezTo>
                <a:cubicBezTo>
                  <a:pt x="174" y="61"/>
                  <a:pt x="173" y="60"/>
                  <a:pt x="173" y="60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5" y="14"/>
                </a:cubicBezTo>
                <a:close/>
                <a:moveTo>
                  <a:pt x="74" y="59"/>
                </a:moveTo>
                <a:cubicBezTo>
                  <a:pt x="71" y="48"/>
                  <a:pt x="59" y="15"/>
                  <a:pt x="59" y="15"/>
                </a:cubicBezTo>
                <a:cubicBezTo>
                  <a:pt x="59" y="15"/>
                  <a:pt x="59" y="14"/>
                  <a:pt x="60" y="14"/>
                </a:cubicBezTo>
                <a:cubicBezTo>
                  <a:pt x="70" y="14"/>
                  <a:pt x="98" y="14"/>
                  <a:pt x="104" y="14"/>
                </a:cubicBezTo>
                <a:cubicBezTo>
                  <a:pt x="105" y="14"/>
                  <a:pt x="104" y="14"/>
                  <a:pt x="104" y="14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59"/>
                  <a:pt x="75" y="60"/>
                  <a:pt x="74" y="59"/>
                </a:cubicBezTo>
                <a:close/>
                <a:moveTo>
                  <a:pt x="166" y="83"/>
                </a:moveTo>
                <a:cubicBezTo>
                  <a:pt x="167" y="83"/>
                  <a:pt x="166" y="84"/>
                  <a:pt x="166" y="84"/>
                </a:cubicBezTo>
                <a:cubicBezTo>
                  <a:pt x="128" y="198"/>
                  <a:pt x="128" y="198"/>
                  <a:pt x="128" y="198"/>
                </a:cubicBezTo>
                <a:cubicBezTo>
                  <a:pt x="128" y="198"/>
                  <a:pt x="127" y="198"/>
                  <a:pt x="127" y="198"/>
                </a:cubicBezTo>
                <a:cubicBezTo>
                  <a:pt x="126" y="198"/>
                  <a:pt x="123" y="198"/>
                  <a:pt x="122" y="198"/>
                </a:cubicBezTo>
                <a:cubicBezTo>
                  <a:pt x="122" y="198"/>
                  <a:pt x="121" y="198"/>
                  <a:pt x="121" y="198"/>
                </a:cubicBezTo>
                <a:cubicBezTo>
                  <a:pt x="83" y="84"/>
                  <a:pt x="83" y="84"/>
                  <a:pt x="83" y="84"/>
                </a:cubicBezTo>
                <a:cubicBezTo>
                  <a:pt x="83" y="84"/>
                  <a:pt x="83" y="83"/>
                  <a:pt x="83" y="83"/>
                </a:cubicBezTo>
                <a:cubicBezTo>
                  <a:pt x="104" y="83"/>
                  <a:pt x="145" y="83"/>
                  <a:pt x="166" y="83"/>
                </a:cubicBezTo>
                <a:close/>
                <a:moveTo>
                  <a:pt x="47" y="21"/>
                </a:moveTo>
                <a:cubicBezTo>
                  <a:pt x="51" y="32"/>
                  <a:pt x="61" y="63"/>
                  <a:pt x="63" y="68"/>
                </a:cubicBezTo>
                <a:cubicBezTo>
                  <a:pt x="63" y="69"/>
                  <a:pt x="63" y="69"/>
                  <a:pt x="62" y="69"/>
                </a:cubicBezTo>
                <a:cubicBezTo>
                  <a:pt x="52" y="69"/>
                  <a:pt x="31" y="69"/>
                  <a:pt x="20" y="69"/>
                </a:cubicBezTo>
                <a:cubicBezTo>
                  <a:pt x="19" y="69"/>
                  <a:pt x="20" y="68"/>
                  <a:pt x="20" y="68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21"/>
                  <a:pt x="46" y="20"/>
                  <a:pt x="47" y="21"/>
                </a:cubicBezTo>
                <a:close/>
                <a:moveTo>
                  <a:pt x="22" y="83"/>
                </a:moveTo>
                <a:cubicBezTo>
                  <a:pt x="33" y="83"/>
                  <a:pt x="56" y="83"/>
                  <a:pt x="67" y="83"/>
                </a:cubicBezTo>
                <a:cubicBezTo>
                  <a:pt x="68" y="83"/>
                  <a:pt x="68" y="84"/>
                  <a:pt x="68" y="84"/>
                </a:cubicBezTo>
                <a:cubicBezTo>
                  <a:pt x="107" y="197"/>
                  <a:pt x="107" y="197"/>
                  <a:pt x="107" y="197"/>
                </a:cubicBezTo>
                <a:cubicBezTo>
                  <a:pt x="107" y="197"/>
                  <a:pt x="107" y="198"/>
                  <a:pt x="106" y="198"/>
                </a:cubicBezTo>
                <a:cubicBezTo>
                  <a:pt x="106" y="198"/>
                  <a:pt x="105" y="198"/>
                  <a:pt x="105" y="198"/>
                </a:cubicBezTo>
                <a:cubicBezTo>
                  <a:pt x="105" y="198"/>
                  <a:pt x="104" y="197"/>
                  <a:pt x="104" y="197"/>
                </a:cubicBezTo>
                <a:cubicBezTo>
                  <a:pt x="21" y="84"/>
                  <a:pt x="21" y="84"/>
                  <a:pt x="21" y="84"/>
                </a:cubicBezTo>
                <a:cubicBezTo>
                  <a:pt x="21" y="84"/>
                  <a:pt x="21" y="83"/>
                  <a:pt x="22" y="83"/>
                </a:cubicBezTo>
                <a:close/>
                <a:moveTo>
                  <a:pt x="146" y="198"/>
                </a:moveTo>
                <a:cubicBezTo>
                  <a:pt x="145" y="198"/>
                  <a:pt x="143" y="198"/>
                  <a:pt x="143" y="198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81" y="84"/>
                  <a:pt x="181" y="84"/>
                  <a:pt x="181" y="84"/>
                </a:cubicBezTo>
                <a:cubicBezTo>
                  <a:pt x="181" y="84"/>
                  <a:pt x="181" y="83"/>
                  <a:pt x="182" y="83"/>
                </a:cubicBezTo>
                <a:cubicBezTo>
                  <a:pt x="194" y="83"/>
                  <a:pt x="217" y="83"/>
                  <a:pt x="229" y="83"/>
                </a:cubicBezTo>
                <a:cubicBezTo>
                  <a:pt x="230" y="83"/>
                  <a:pt x="229" y="84"/>
                  <a:pt x="229" y="84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6" y="198"/>
                  <a:pt x="146" y="198"/>
                  <a:pt x="146" y="198"/>
                </a:cubicBezTo>
                <a:close/>
              </a:path>
            </a:pathLst>
          </a:custGeom>
          <a:solidFill>
            <a:srgbClr val="886D2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4996439" y="3671068"/>
            <a:ext cx="104226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 </a:t>
            </a:r>
            <a:r>
              <a:rPr lang="en-US" altLang="zh-CN" sz="1200" u="sng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u="sng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96439" y="3873496"/>
            <a:ext cx="3195516" cy="3993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请在此添加文字说明，模板。请在此添加文字说明，模板。请在此添加文字说明，模板。请在此添加文字说明，模板。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0443" y="148654"/>
            <a:ext cx="2829897" cy="622314"/>
            <a:chOff x="822390" y="235742"/>
            <a:chExt cx="3773196" cy="829751"/>
          </a:xfrm>
        </p:grpSpPr>
        <p:sp>
          <p:nvSpPr>
            <p:cNvPr id="7" name="TextBox 76"/>
            <p:cNvSpPr txBox="1"/>
            <p:nvPr/>
          </p:nvSpPr>
          <p:spPr>
            <a:xfrm>
              <a:off x="822390" y="235742"/>
              <a:ext cx="178510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rgbClr val="BF87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2390" y="568947"/>
              <a:ext cx="3773196" cy="49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a text description here, rice husk spring and autumn advertising templates.</a:t>
              </a: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105582" y="197897"/>
            <a:ext cx="544861" cy="90024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图表 7"/>
          <p:cNvGraphicFramePr/>
          <p:nvPr/>
        </p:nvGraphicFramePr>
        <p:xfrm>
          <a:off x="761215" y="1187778"/>
          <a:ext cx="7621571" cy="3423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A47D39-6205-46C3-9230-0CCB2C8405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2" y="730085"/>
            <a:ext cx="3953018" cy="39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2" y="1008354"/>
            <a:ext cx="3726075" cy="3666931"/>
          </a:xfrm>
          <a:prstGeom prst="rect">
            <a:avLst/>
          </a:prstGeom>
        </p:spPr>
      </p:pic>
      <p:sp>
        <p:nvSpPr>
          <p:cNvPr id="7" name="TextBox 76"/>
          <p:cNvSpPr txBox="1"/>
          <p:nvPr/>
        </p:nvSpPr>
        <p:spPr>
          <a:xfrm>
            <a:off x="4833257" y="2290904"/>
            <a:ext cx="4125464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A18E3B9-E1AF-4161-8E41-EDA203E74F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4" y="1570338"/>
            <a:ext cx="3419739" cy="3412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6" y="2231155"/>
            <a:ext cx="2775095" cy="273104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45640" y="1363287"/>
            <a:ext cx="1771960" cy="238527"/>
          </a:xfrm>
          <a:prstGeom prst="rect">
            <a:avLst/>
          </a:prstGeom>
          <a:effectLst/>
        </p:spPr>
        <p:txBody>
          <a:bodyPr wrap="none" lIns="68580" tIns="34290" rIns="68580" bIns="3429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9" name="TextBox 76"/>
          <p:cNvSpPr txBox="1"/>
          <p:nvPr/>
        </p:nvSpPr>
        <p:spPr>
          <a:xfrm>
            <a:off x="4445639" y="1016316"/>
            <a:ext cx="2169439" cy="392415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</a:p>
        </p:txBody>
      </p:sp>
      <p:sp>
        <p:nvSpPr>
          <p:cNvPr id="10" name="TextBox 76"/>
          <p:cNvSpPr txBox="1"/>
          <p:nvPr/>
        </p:nvSpPr>
        <p:spPr>
          <a:xfrm>
            <a:off x="3842493" y="1062844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87353" y="1040099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445640" y="2207642"/>
            <a:ext cx="1771960" cy="238527"/>
          </a:xfrm>
          <a:prstGeom prst="rect">
            <a:avLst/>
          </a:prstGeom>
          <a:effectLst/>
        </p:spPr>
        <p:txBody>
          <a:bodyPr wrap="none" lIns="68580" tIns="34290" rIns="68580" bIns="3429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27" name="TextBox 76"/>
          <p:cNvSpPr txBox="1"/>
          <p:nvPr/>
        </p:nvSpPr>
        <p:spPr>
          <a:xfrm>
            <a:off x="4445639" y="1860671"/>
            <a:ext cx="2169439" cy="392415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</a:p>
        </p:txBody>
      </p:sp>
      <p:sp>
        <p:nvSpPr>
          <p:cNvPr id="24" name="TextBox 76"/>
          <p:cNvSpPr txBox="1"/>
          <p:nvPr/>
        </p:nvSpPr>
        <p:spPr>
          <a:xfrm>
            <a:off x="3842493" y="1907199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7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387353" y="1884453"/>
            <a:ext cx="0" cy="530239"/>
          </a:xfrm>
          <a:prstGeom prst="line">
            <a:avLst/>
          </a:prstGeom>
          <a:ln w="28575">
            <a:solidFill>
              <a:srgbClr val="886D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445640" y="3051996"/>
            <a:ext cx="1771960" cy="238527"/>
          </a:xfrm>
          <a:prstGeom prst="rect">
            <a:avLst/>
          </a:prstGeom>
          <a:effectLst/>
        </p:spPr>
        <p:txBody>
          <a:bodyPr wrap="none" lIns="68580" tIns="34290" rIns="68580" bIns="3429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39" name="TextBox 76"/>
          <p:cNvSpPr txBox="1"/>
          <p:nvPr/>
        </p:nvSpPr>
        <p:spPr>
          <a:xfrm>
            <a:off x="4445639" y="2705025"/>
            <a:ext cx="2169439" cy="392415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</a:p>
        </p:txBody>
      </p:sp>
      <p:sp>
        <p:nvSpPr>
          <p:cNvPr id="36" name="TextBox 76"/>
          <p:cNvSpPr txBox="1"/>
          <p:nvPr/>
        </p:nvSpPr>
        <p:spPr>
          <a:xfrm>
            <a:off x="3842493" y="2751553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4387353" y="2728808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4445640" y="3896352"/>
            <a:ext cx="1771960" cy="238527"/>
          </a:xfrm>
          <a:prstGeom prst="rect">
            <a:avLst/>
          </a:prstGeom>
          <a:effectLst/>
        </p:spPr>
        <p:txBody>
          <a:bodyPr wrap="none" lIns="68580" tIns="34290" rIns="68580" bIns="3429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45" name="TextBox 76"/>
          <p:cNvSpPr txBox="1"/>
          <p:nvPr/>
        </p:nvSpPr>
        <p:spPr>
          <a:xfrm>
            <a:off x="4445639" y="3549380"/>
            <a:ext cx="2169439" cy="392415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</a:p>
        </p:txBody>
      </p:sp>
      <p:sp>
        <p:nvSpPr>
          <p:cNvPr id="42" name="TextBox 76"/>
          <p:cNvSpPr txBox="1"/>
          <p:nvPr/>
        </p:nvSpPr>
        <p:spPr>
          <a:xfrm>
            <a:off x="3842493" y="3595909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7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4387353" y="3573163"/>
            <a:ext cx="0" cy="530239"/>
          </a:xfrm>
          <a:prstGeom prst="line">
            <a:avLst/>
          </a:prstGeom>
          <a:ln w="28575">
            <a:solidFill>
              <a:srgbClr val="886D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H_Others_10" descr="#wm#_48_07_*Z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317501" y="275593"/>
            <a:ext cx="1144739" cy="1147180"/>
          </a:xfrm>
          <a:prstGeom prst="ellipse">
            <a:avLst/>
          </a:prstGeom>
          <a:solidFill>
            <a:srgbClr val="BF8714">
              <a:alpha val="86000"/>
            </a:srgbClr>
          </a:solidFill>
          <a:ln>
            <a:noFill/>
          </a:ln>
          <a:effectLst/>
        </p:spPr>
        <p:txBody>
          <a:bodyPr wrap="square"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5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</a:t>
            </a:r>
            <a:endParaRPr lang="zh-CN" altLang="zh-CN" sz="5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MH_Others_11" descr="#wm#_48_07_*Z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115042" y="1131623"/>
            <a:ext cx="694392" cy="695871"/>
          </a:xfrm>
          <a:prstGeom prst="ellipse">
            <a:avLst/>
          </a:prstGeom>
          <a:solidFill>
            <a:srgbClr val="886D27">
              <a:alpha val="30000"/>
            </a:srgbClr>
          </a:solidFill>
          <a:ln>
            <a:noFill/>
          </a:ln>
          <a:effectLst/>
        </p:spPr>
        <p:txBody>
          <a:bodyPr wrap="square"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300" kern="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zh-CN" sz="3300" kern="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MH_Others_12"/>
          <p:cNvSpPr txBox="1"/>
          <p:nvPr>
            <p:custDataLst>
              <p:tags r:id="rId3"/>
            </p:custDataLst>
          </p:nvPr>
        </p:nvSpPr>
        <p:spPr>
          <a:xfrm>
            <a:off x="7613934" y="1479559"/>
            <a:ext cx="459268" cy="2059638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en-US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7DDD09E-91B4-41DD-A890-E2668C61A2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00" y="1430260"/>
            <a:ext cx="3419739" cy="3412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00" y="1567543"/>
            <a:ext cx="3328527" cy="3275693"/>
          </a:xfrm>
          <a:prstGeom prst="rect">
            <a:avLst/>
          </a:prstGeom>
        </p:spPr>
      </p:pic>
      <p:sp>
        <p:nvSpPr>
          <p:cNvPr id="22" name="TextBox 76"/>
          <p:cNvSpPr txBox="1"/>
          <p:nvPr/>
        </p:nvSpPr>
        <p:spPr>
          <a:xfrm>
            <a:off x="655964" y="2461251"/>
            <a:ext cx="754053" cy="7001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1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1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1"/>
          <p:cNvSpPr txBox="1"/>
          <p:nvPr/>
        </p:nvSpPr>
        <p:spPr>
          <a:xfrm>
            <a:off x="1600723" y="3014829"/>
            <a:ext cx="3172718" cy="349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templateApplicable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enterprise introduction, summary report, sales marketing, chart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00724" y="2647494"/>
            <a:ext cx="2809039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29" name="TextBox 76"/>
          <p:cNvSpPr txBox="1"/>
          <p:nvPr/>
        </p:nvSpPr>
        <p:spPr>
          <a:xfrm>
            <a:off x="1600724" y="2215837"/>
            <a:ext cx="2659427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510923" y="2215836"/>
            <a:ext cx="0" cy="1183328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0443" y="148654"/>
            <a:ext cx="2829897" cy="622314"/>
            <a:chOff x="822390" y="235742"/>
            <a:chExt cx="3773196" cy="829751"/>
          </a:xfrm>
        </p:grpSpPr>
        <p:sp>
          <p:nvSpPr>
            <p:cNvPr id="7" name="TextBox 76"/>
            <p:cNvSpPr txBox="1"/>
            <p:nvPr/>
          </p:nvSpPr>
          <p:spPr>
            <a:xfrm>
              <a:off x="822390" y="235742"/>
              <a:ext cx="178510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rgbClr val="BF87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2390" y="568947"/>
              <a:ext cx="3773196" cy="49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a text description here, rice husk spring and autumn advertising templates.</a:t>
              </a: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118109" y="1105678"/>
            <a:ext cx="1350606" cy="1350606"/>
          </a:xfrm>
          <a:prstGeom prst="rect">
            <a:avLst/>
          </a:prstGeom>
          <a:solidFill>
            <a:srgbClr val="BF8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70067" y="1105678"/>
            <a:ext cx="3920737" cy="1350606"/>
          </a:xfrm>
          <a:prstGeom prst="rect">
            <a:avLst/>
          </a:prstGeom>
          <a:solidFill>
            <a:srgbClr val="886D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76"/>
          <p:cNvSpPr txBox="1"/>
          <p:nvPr/>
        </p:nvSpPr>
        <p:spPr>
          <a:xfrm>
            <a:off x="4822008" y="1244151"/>
            <a:ext cx="1187193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22008" y="1544234"/>
            <a:ext cx="3449580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请在此添加文字说明，模板。请在此添加文字说明，模板。请在此添加文字说明，模板。请在此添加文字说明，模板。</a:t>
            </a:r>
          </a:p>
        </p:txBody>
      </p:sp>
      <p:grpSp>
        <p:nvGrpSpPr>
          <p:cNvPr id="15" name="Group 23"/>
          <p:cNvGrpSpPr/>
          <p:nvPr/>
        </p:nvGrpSpPr>
        <p:grpSpPr>
          <a:xfrm>
            <a:off x="3395941" y="1487394"/>
            <a:ext cx="794942" cy="587174"/>
            <a:chOff x="2563427" y="3717902"/>
            <a:chExt cx="439257" cy="324452"/>
          </a:xfrm>
          <a:solidFill>
            <a:schemeClr val="bg1"/>
          </a:solidFill>
        </p:grpSpPr>
        <p:sp>
          <p:nvSpPr>
            <p:cNvPr id="16" name="Freeform 92"/>
            <p:cNvSpPr/>
            <p:nvPr/>
          </p:nvSpPr>
          <p:spPr bwMode="auto">
            <a:xfrm>
              <a:off x="2720660" y="3942523"/>
              <a:ext cx="127286" cy="99831"/>
            </a:xfrm>
            <a:custGeom>
              <a:avLst/>
              <a:gdLst>
                <a:gd name="T0" fmla="*/ 37 w 38"/>
                <a:gd name="T1" fmla="*/ 10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7 w 38"/>
                <a:gd name="T11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7" y="10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1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1"/>
                    <a:pt x="37" y="11"/>
                    <a:pt x="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Freeform 93"/>
            <p:cNvSpPr/>
            <p:nvPr/>
          </p:nvSpPr>
          <p:spPr bwMode="auto">
            <a:xfrm>
              <a:off x="2638300" y="3830213"/>
              <a:ext cx="292007" cy="129781"/>
            </a:xfrm>
            <a:custGeom>
              <a:avLst/>
              <a:gdLst>
                <a:gd name="T0" fmla="*/ 87 w 88"/>
                <a:gd name="T1" fmla="*/ 23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8 w 88"/>
                <a:gd name="T15" fmla="*/ 26 h 39"/>
                <a:gd name="T16" fmla="*/ 88 w 88"/>
                <a:gd name="T17" fmla="*/ 26 h 39"/>
                <a:gd name="T18" fmla="*/ 88 w 88"/>
                <a:gd name="T19" fmla="*/ 24 h 39"/>
                <a:gd name="T20" fmla="*/ 87 w 88"/>
                <a:gd name="T21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39">
                  <a:moveTo>
                    <a:pt x="87" y="23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4" y="39"/>
                    <a:pt x="75" y="39"/>
                    <a:pt x="75" y="38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5"/>
                    <a:pt x="88" y="24"/>
                    <a:pt x="88" y="24"/>
                  </a:cubicBezTo>
                  <a:lnTo>
                    <a:pt x="8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Freeform 94"/>
            <p:cNvSpPr/>
            <p:nvPr/>
          </p:nvSpPr>
          <p:spPr bwMode="auto">
            <a:xfrm>
              <a:off x="2563427" y="3717902"/>
              <a:ext cx="439257" cy="169713"/>
            </a:xfrm>
            <a:custGeom>
              <a:avLst/>
              <a:gdLst>
                <a:gd name="T0" fmla="*/ 131 w 132"/>
                <a:gd name="T1" fmla="*/ 36 h 51"/>
                <a:gd name="T2" fmla="*/ 131 w 132"/>
                <a:gd name="T3" fmla="*/ 36 h 51"/>
                <a:gd name="T4" fmla="*/ 1 w 132"/>
                <a:gd name="T5" fmla="*/ 36 h 51"/>
                <a:gd name="T6" fmla="*/ 1 w 132"/>
                <a:gd name="T7" fmla="*/ 38 h 51"/>
                <a:gd name="T8" fmla="*/ 14 w 132"/>
                <a:gd name="T9" fmla="*/ 51 h 51"/>
                <a:gd name="T10" fmla="*/ 16 w 132"/>
                <a:gd name="T11" fmla="*/ 51 h 51"/>
                <a:gd name="T12" fmla="*/ 116 w 132"/>
                <a:gd name="T13" fmla="*/ 51 h 51"/>
                <a:gd name="T14" fmla="*/ 118 w 132"/>
                <a:gd name="T15" fmla="*/ 51 h 51"/>
                <a:gd name="T16" fmla="*/ 131 w 132"/>
                <a:gd name="T17" fmla="*/ 38 h 51"/>
                <a:gd name="T18" fmla="*/ 131 w 132"/>
                <a:gd name="T19" fmla="*/ 38 h 51"/>
                <a:gd name="T20" fmla="*/ 131 w 132"/>
                <a:gd name="T21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1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7" y="0"/>
                    <a:pt x="1" y="36"/>
                  </a:cubicBezTo>
                  <a:cubicBezTo>
                    <a:pt x="0" y="37"/>
                    <a:pt x="0" y="37"/>
                    <a:pt x="1" y="38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1"/>
                    <a:pt x="16" y="51"/>
                  </a:cubicBezTo>
                  <a:cubicBezTo>
                    <a:pt x="43" y="23"/>
                    <a:pt x="89" y="23"/>
                    <a:pt x="116" y="51"/>
                  </a:cubicBezTo>
                  <a:cubicBezTo>
                    <a:pt x="117" y="51"/>
                    <a:pt x="118" y="51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7"/>
                    <a:pt x="132" y="36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325105" y="3399527"/>
            <a:ext cx="4988951" cy="9494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请在此添加文字说明，模板。请在此添加文字说明，模板。请在此添加文字说明，模板。请在此添加文字说明，模板。请在此添加文字说明，模板。请在此添加文字说明，模板。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3325105" y="3017810"/>
            <a:ext cx="2287221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4B7DAE-3464-4080-8FBB-0EA590596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50" r="37504"/>
          <a:stretch/>
        </p:blipFill>
        <p:spPr>
          <a:xfrm>
            <a:off x="535332" y="1102548"/>
            <a:ext cx="2363561" cy="35893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0443" y="148654"/>
            <a:ext cx="2829897" cy="622314"/>
            <a:chOff x="822390" y="235742"/>
            <a:chExt cx="3773196" cy="829751"/>
          </a:xfrm>
        </p:grpSpPr>
        <p:sp>
          <p:nvSpPr>
            <p:cNvPr id="7" name="TextBox 76"/>
            <p:cNvSpPr txBox="1"/>
            <p:nvPr/>
          </p:nvSpPr>
          <p:spPr>
            <a:xfrm>
              <a:off x="822390" y="235742"/>
              <a:ext cx="178510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rgbClr val="BF87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2390" y="568947"/>
              <a:ext cx="3773196" cy="49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a text description here, rice husk spring and autumn advertising templates.</a:t>
              </a: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饼形 3"/>
          <p:cNvSpPr/>
          <p:nvPr/>
        </p:nvSpPr>
        <p:spPr>
          <a:xfrm rot="10800000" flipV="1">
            <a:off x="5073033" y="1671138"/>
            <a:ext cx="1101165" cy="2564708"/>
          </a:xfrm>
          <a:prstGeom prst="triangle">
            <a:avLst/>
          </a:prstGeom>
          <a:solidFill>
            <a:srgbClr val="886D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饼形 3"/>
          <p:cNvSpPr/>
          <p:nvPr/>
        </p:nvSpPr>
        <p:spPr>
          <a:xfrm rot="10800000" flipV="1">
            <a:off x="6115431" y="1021702"/>
            <a:ext cx="1101165" cy="3214142"/>
          </a:xfrm>
          <a:prstGeom prst="triangle">
            <a:avLst/>
          </a:prstGeom>
          <a:solidFill>
            <a:srgbClr val="BF8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饼形 3"/>
          <p:cNvSpPr/>
          <p:nvPr/>
        </p:nvSpPr>
        <p:spPr>
          <a:xfrm rot="10800000" flipV="1">
            <a:off x="4016642" y="1769165"/>
            <a:ext cx="1101165" cy="2466679"/>
          </a:xfrm>
          <a:prstGeom prst="triangle">
            <a:avLst/>
          </a:prstGeom>
          <a:solidFill>
            <a:srgbClr val="BF8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饼形 3"/>
          <p:cNvSpPr/>
          <p:nvPr/>
        </p:nvSpPr>
        <p:spPr>
          <a:xfrm rot="10800000" flipV="1">
            <a:off x="7171821" y="1769165"/>
            <a:ext cx="1099767" cy="2466679"/>
          </a:xfrm>
          <a:prstGeom prst="triangle">
            <a:avLst/>
          </a:prstGeom>
          <a:solidFill>
            <a:srgbClr val="886D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4180137" y="4367617"/>
            <a:ext cx="746191" cy="207749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3" name="TextBox 76"/>
          <p:cNvSpPr txBox="1"/>
          <p:nvPr/>
        </p:nvSpPr>
        <p:spPr>
          <a:xfrm>
            <a:off x="5236526" y="4367617"/>
            <a:ext cx="746191" cy="207749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6292920" y="4367617"/>
            <a:ext cx="746191" cy="207749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5" name="TextBox 76"/>
          <p:cNvSpPr txBox="1"/>
          <p:nvPr/>
        </p:nvSpPr>
        <p:spPr>
          <a:xfrm>
            <a:off x="7349313" y="4367617"/>
            <a:ext cx="746191" cy="207749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5567763" y="4092043"/>
            <a:ext cx="96534" cy="85839"/>
          </a:xfrm>
          <a:prstGeom prst="ellipse">
            <a:avLst/>
          </a:prstGeom>
          <a:solidFill>
            <a:srgbClr val="E7E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4511374" y="4092043"/>
            <a:ext cx="97711" cy="85839"/>
          </a:xfrm>
          <a:prstGeom prst="ellipse">
            <a:avLst/>
          </a:prstGeom>
          <a:solidFill>
            <a:srgbClr val="E7E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6624155" y="4098189"/>
            <a:ext cx="96534" cy="84806"/>
          </a:xfrm>
          <a:prstGeom prst="ellipse">
            <a:avLst/>
          </a:prstGeom>
          <a:solidFill>
            <a:srgbClr val="E7E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7680545" y="4103105"/>
            <a:ext cx="96534" cy="84806"/>
          </a:xfrm>
          <a:prstGeom prst="ellipse">
            <a:avLst/>
          </a:prstGeom>
          <a:solidFill>
            <a:srgbClr val="E7E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71220" y="1685605"/>
            <a:ext cx="2756414" cy="1787015"/>
            <a:chOff x="1360233" y="2453777"/>
            <a:chExt cx="3675219" cy="2382686"/>
          </a:xfrm>
        </p:grpSpPr>
        <p:sp>
          <p:nvSpPr>
            <p:cNvPr id="21" name="文本框 20"/>
            <p:cNvSpPr txBox="1"/>
            <p:nvPr/>
          </p:nvSpPr>
          <p:spPr>
            <a:xfrm>
              <a:off x="1360233" y="3753090"/>
              <a:ext cx="3675219" cy="108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请在此添加文字说明，模板。请在此添加文字说明，模板。请在此添加文字说明，模板。请在此添加文字说明，模板。请在此添加文字说明，模板。请在此添加文字说明，模板。</a:t>
              </a:r>
            </a:p>
          </p:txBody>
        </p:sp>
        <p:sp>
          <p:nvSpPr>
            <p:cNvPr id="22" name="TextBox 76"/>
            <p:cNvSpPr txBox="1"/>
            <p:nvPr/>
          </p:nvSpPr>
          <p:spPr>
            <a:xfrm>
              <a:off x="1470736" y="2453777"/>
              <a:ext cx="3151342" cy="553997"/>
            </a:xfrm>
            <a:prstGeom prst="rect">
              <a:avLst/>
            </a:prstGeom>
            <a:solidFill>
              <a:srgbClr val="BF871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rgbClr val="F4F5F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合计：</a:t>
              </a:r>
              <a:r>
                <a:rPr lang="en-US" altLang="zh-CN" sz="2100" dirty="0">
                  <a:solidFill>
                    <a:srgbClr val="F4F5F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</a:t>
              </a:r>
              <a:r>
                <a:rPr lang="zh-CN" altLang="en-US" sz="2100" dirty="0">
                  <a:solidFill>
                    <a:srgbClr val="F4F5F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100" dirty="0">
                  <a:solidFill>
                    <a:srgbClr val="F4F5F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</a:t>
              </a:r>
              <a:endParaRPr lang="zh-CN" altLang="en-US" sz="2100" dirty="0">
                <a:solidFill>
                  <a:srgbClr val="F4F5F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76"/>
            <p:cNvSpPr txBox="1"/>
            <p:nvPr/>
          </p:nvSpPr>
          <p:spPr>
            <a:xfrm>
              <a:off x="1360233" y="3256213"/>
              <a:ext cx="326184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此处添加您的副标题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C2E34A2-1782-40F1-B514-AC30E6168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12" y="1430260"/>
            <a:ext cx="3419739" cy="3412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00" y="1567543"/>
            <a:ext cx="3328527" cy="3275693"/>
          </a:xfrm>
          <a:prstGeom prst="rect">
            <a:avLst/>
          </a:prstGeom>
        </p:spPr>
      </p:pic>
      <p:sp>
        <p:nvSpPr>
          <p:cNvPr id="22" name="TextBox 76"/>
          <p:cNvSpPr txBox="1"/>
          <p:nvPr/>
        </p:nvSpPr>
        <p:spPr>
          <a:xfrm>
            <a:off x="655964" y="2461251"/>
            <a:ext cx="754053" cy="7001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1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100" dirty="0">
              <a:solidFill>
                <a:srgbClr val="886D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1"/>
          <p:cNvSpPr txBox="1"/>
          <p:nvPr/>
        </p:nvSpPr>
        <p:spPr>
          <a:xfrm>
            <a:off x="1600723" y="3014829"/>
            <a:ext cx="3172718" cy="349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</a:t>
            </a:r>
            <a:r>
              <a:rPr lang="en-US" altLang="zh-CN" sz="7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templateApplicable</a:t>
            </a:r>
            <a:r>
              <a:rPr lang="en-US" altLang="zh-CN" sz="7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enterprise introduction, summary report, sales marketing, chart </a:t>
            </a:r>
            <a:r>
              <a:rPr lang="en-US" altLang="zh-CN" sz="7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00724" y="2647494"/>
            <a:ext cx="2809039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29" name="TextBox 76"/>
          <p:cNvSpPr txBox="1"/>
          <p:nvPr/>
        </p:nvSpPr>
        <p:spPr>
          <a:xfrm>
            <a:off x="1600724" y="2215837"/>
            <a:ext cx="2659427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510923" y="2215836"/>
            <a:ext cx="0" cy="1183328"/>
          </a:xfrm>
          <a:prstGeom prst="line">
            <a:avLst/>
          </a:prstGeom>
          <a:ln w="28575">
            <a:solidFill>
              <a:srgbClr val="886D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0443" y="148654"/>
            <a:ext cx="2829897" cy="622314"/>
            <a:chOff x="822390" y="235742"/>
            <a:chExt cx="3773196" cy="829751"/>
          </a:xfrm>
        </p:grpSpPr>
        <p:sp>
          <p:nvSpPr>
            <p:cNvPr id="7" name="TextBox 76"/>
            <p:cNvSpPr txBox="1"/>
            <p:nvPr/>
          </p:nvSpPr>
          <p:spPr>
            <a:xfrm>
              <a:off x="822390" y="235742"/>
              <a:ext cx="178510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rgbClr val="BF87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2390" y="568947"/>
              <a:ext cx="3773196" cy="49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a text description here, rice husk spring and autumn advertising templates.</a:t>
              </a: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图表 7"/>
          <p:cNvGraphicFramePr/>
          <p:nvPr/>
        </p:nvGraphicFramePr>
        <p:xfrm>
          <a:off x="4142335" y="1133669"/>
          <a:ext cx="4626989" cy="3391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剪去对角的矩形 8"/>
          <p:cNvSpPr/>
          <p:nvPr/>
        </p:nvSpPr>
        <p:spPr bwMode="auto">
          <a:xfrm>
            <a:off x="1043050" y="1721843"/>
            <a:ext cx="269081" cy="172640"/>
          </a:xfrm>
          <a:prstGeom prst="snip2DiagRect">
            <a:avLst/>
          </a:prstGeom>
          <a:solidFill>
            <a:srgbClr val="886D2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剪去对角的矩形 9"/>
          <p:cNvSpPr/>
          <p:nvPr/>
        </p:nvSpPr>
        <p:spPr bwMode="auto">
          <a:xfrm>
            <a:off x="1043050" y="3236192"/>
            <a:ext cx="269081" cy="172640"/>
          </a:xfrm>
          <a:prstGeom prst="snip2DiagRect">
            <a:avLst/>
          </a:prstGeom>
          <a:solidFill>
            <a:srgbClr val="BF87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1406538" y="1669663"/>
            <a:ext cx="1177636" cy="284693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886D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46197" y="1932424"/>
            <a:ext cx="3467372" cy="50937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13" name="TextBox 76"/>
          <p:cNvSpPr txBox="1"/>
          <p:nvPr/>
        </p:nvSpPr>
        <p:spPr>
          <a:xfrm>
            <a:off x="1406538" y="3177548"/>
            <a:ext cx="1177636" cy="284693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46197" y="3440309"/>
            <a:ext cx="3467372" cy="50937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E6602D-3C0B-4229-8925-BCA33FBB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6" b="11149"/>
          <a:stretch/>
        </p:blipFill>
        <p:spPr>
          <a:xfrm>
            <a:off x="621539" y="1114157"/>
            <a:ext cx="7900921" cy="170317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0443" y="148654"/>
            <a:ext cx="2829897" cy="622314"/>
            <a:chOff x="822390" y="235742"/>
            <a:chExt cx="3773196" cy="829751"/>
          </a:xfrm>
        </p:grpSpPr>
        <p:sp>
          <p:nvSpPr>
            <p:cNvPr id="7" name="TextBox 76"/>
            <p:cNvSpPr txBox="1"/>
            <p:nvPr/>
          </p:nvSpPr>
          <p:spPr>
            <a:xfrm>
              <a:off x="822390" y="235742"/>
              <a:ext cx="178510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rgbClr val="BF87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2390" y="568947"/>
              <a:ext cx="3773196" cy="49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a text description here, rice husk spring and autumn advertising templates.</a:t>
              </a: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86592" y="1576450"/>
            <a:ext cx="1977242" cy="2627396"/>
          </a:xfrm>
          <a:prstGeom prst="rect">
            <a:avLst/>
          </a:prstGeom>
          <a:solidFill>
            <a:srgbClr val="886D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81477" y="2133522"/>
            <a:ext cx="1630947" cy="13896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请在此添加文字说明，模板。请在此添加文字说明，模板。请在此添加文字说明，模板。请在此添加文字说明，模板。</a:t>
            </a:r>
          </a:p>
        </p:txBody>
      </p:sp>
      <p:sp>
        <p:nvSpPr>
          <p:cNvPr id="11" name="TextBox 76"/>
          <p:cNvSpPr txBox="1"/>
          <p:nvPr/>
        </p:nvSpPr>
        <p:spPr>
          <a:xfrm>
            <a:off x="1281477" y="1797964"/>
            <a:ext cx="1274035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2" name="TextBox 76"/>
          <p:cNvSpPr txBox="1"/>
          <p:nvPr/>
        </p:nvSpPr>
        <p:spPr>
          <a:xfrm>
            <a:off x="3667260" y="3503938"/>
            <a:ext cx="82390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667259" y="3780937"/>
            <a:ext cx="4947440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请在此添加文字说明，模板。请在此添加文字说明，模板。请在此添加文字说明，模板。请在此添加文字说明，模板。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0443" y="148654"/>
            <a:ext cx="2829897" cy="622314"/>
            <a:chOff x="822390" y="235742"/>
            <a:chExt cx="3773196" cy="829751"/>
          </a:xfrm>
        </p:grpSpPr>
        <p:sp>
          <p:nvSpPr>
            <p:cNvPr id="7" name="TextBox 76"/>
            <p:cNvSpPr txBox="1"/>
            <p:nvPr/>
          </p:nvSpPr>
          <p:spPr>
            <a:xfrm>
              <a:off x="822390" y="235742"/>
              <a:ext cx="178510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rgbClr val="BF87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2390" y="568947"/>
              <a:ext cx="3773196" cy="49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a text description here, rice husk spring and autumn advertising templates.</a:t>
              </a: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105582" y="197898"/>
            <a:ext cx="54486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rgbClr val="BF87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700" dirty="0">
              <a:solidFill>
                <a:srgbClr val="BF87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50443" y="175152"/>
            <a:ext cx="0" cy="530239"/>
          </a:xfrm>
          <a:prstGeom prst="line">
            <a:avLst/>
          </a:prstGeom>
          <a:ln w="28575">
            <a:solidFill>
              <a:srgbClr val="BF8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394" y="1231640"/>
            <a:ext cx="4123234" cy="336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"/>
          <p:cNvSpPr/>
          <p:nvPr/>
        </p:nvSpPr>
        <p:spPr bwMode="auto">
          <a:xfrm>
            <a:off x="4699266" y="1397134"/>
            <a:ext cx="3527735" cy="22136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12" name="Group 29"/>
          <p:cNvGrpSpPr/>
          <p:nvPr/>
        </p:nvGrpSpPr>
        <p:grpSpPr>
          <a:xfrm>
            <a:off x="1006376" y="1718804"/>
            <a:ext cx="239316" cy="348854"/>
            <a:chOff x="5441157" y="4440238"/>
            <a:chExt cx="319088" cy="465138"/>
          </a:xfrm>
          <a:solidFill>
            <a:srgbClr val="BF8714"/>
          </a:solidFill>
        </p:grpSpPr>
        <p:sp>
          <p:nvSpPr>
            <p:cNvPr id="13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5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6" name="AutoShape 139"/>
          <p:cNvSpPr/>
          <p:nvPr/>
        </p:nvSpPr>
        <p:spPr bwMode="auto">
          <a:xfrm>
            <a:off x="951905" y="2607849"/>
            <a:ext cx="348258" cy="337543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rgbClr val="BF8714"/>
          </a:solidFill>
          <a:ln>
            <a:noFill/>
          </a:ln>
          <a:effectLst/>
        </p:spPr>
        <p:txBody>
          <a:bodyPr lIns="14288" tIns="14288" rIns="14288" bIns="14288" anchor="ctr"/>
          <a:lstStyle/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F4F5F7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7" name="Group 46"/>
          <p:cNvGrpSpPr/>
          <p:nvPr/>
        </p:nvGrpSpPr>
        <p:grpSpPr>
          <a:xfrm>
            <a:off x="951905" y="3513266"/>
            <a:ext cx="348258" cy="272058"/>
            <a:chOff x="2581275" y="1710532"/>
            <a:chExt cx="464344" cy="362744"/>
          </a:xfrm>
          <a:solidFill>
            <a:srgbClr val="BF8714"/>
          </a:solidFill>
        </p:grpSpPr>
        <p:sp>
          <p:nvSpPr>
            <p:cNvPr id="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rgbClr val="F4F5F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474591" y="1687333"/>
            <a:ext cx="2442615" cy="42934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474591" y="2568284"/>
            <a:ext cx="2442615" cy="42934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474591" y="3417202"/>
            <a:ext cx="2442615" cy="42934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请在此添加文字说明，模板。请在此添加文字说明，模板。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1195603"/>
  <p:tag name="MH_LIBRARY" val="CONTENTS"/>
  <p:tag name="MH_TYPE" val="OTHERS"/>
  <p:tag name="ID" val="6267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1195603"/>
  <p:tag name="MH_LIBRARY" val="CONTENTS"/>
  <p:tag name="MH_TYPE" val="OTHERS"/>
  <p:tag name="ID" val="6267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1195603"/>
  <p:tag name="MH_LIBRARY" val="CONTENTS"/>
  <p:tag name="MH_TYPE" val="OTHERS"/>
  <p:tag name="ID" val="62676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1245</Words>
  <Application>Microsoft Office PowerPoint</Application>
  <PresentationFormat>全屏显示(16:9)</PresentationFormat>
  <Paragraphs>140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Adobe 繁黑體 Std B</vt:lpstr>
      <vt:lpstr>Gill Sans</vt:lpstr>
      <vt:lpstr>华文细黑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傅永鸿</dc:creator>
  <dc:description>http://www.ypppt.com/</dc:description>
  <cp:lastModifiedBy>傅 永鸿</cp:lastModifiedBy>
  <cp:revision>30</cp:revision>
  <dcterms:created xsi:type="dcterms:W3CDTF">2017-03-23T05:26:00Z</dcterms:created>
  <dcterms:modified xsi:type="dcterms:W3CDTF">2018-10-23T13:02:23Z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